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slideLayouts/slideLayout4.xml" ContentType="application/vnd.openxmlformats-officedocument.presentationml.slideLayout+xml"/>
  <Override PartName="/ppt/viewProps.xml" ContentType="application/vnd.openxmlformats-officedocument.presentationml.viewProps+xml"/>
  <Override PartName="/docProps/custom.xml" ContentType="application/vnd.openxmlformats-officedocument.custom-properties+xml"/>
  <Override PartName="/docProps/app.xml" ContentType="application/vnd.openxmlformats-officedocument.extended-properties+xml"/>
  <Override PartName="/ppt/slides/slide18.xml" ContentType="application/vnd.openxmlformats-officedocument.presentationml.slide+xml"/>
  <Override PartName="/docProps/core.xml" ContentType="application/vnd.openxmlformats-package.core-properties+xml"/>
  <Override PartName="/ppt/changesInfos/changesInfo1.xml" ContentType="application/vnd.ms-powerpoint.changesinfo+xml"/>
  <Override PartName="/docProps/core0.xml" ContentType="application/vnd.openxmlformats-package.core-properties+xml"/>
  <Override PartName="/ppt/slides/slide2.xml" ContentType="application/vnd.openxmlformats-officedocument.presentationml.slide+xml"/>
  <Override PartName="/ppt/slides/slide5.xml" ContentType="application/vnd.openxmlformats-officedocument.presentationml.slide+xml"/>
  <Override PartName="/ppt/slides/slide21.xml" ContentType="application/vnd.openxmlformats-officedocument.presentationml.slide+xml"/>
  <Override PartName="/ppt/slides/slide8.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0.xml" ContentType="application/vnd.openxmlformats-officedocument.presentationml.slide+xml"/>
  <Override PartName="/ppt/slides/slide15.xml" ContentType="application/vnd.openxmlformats-officedocument.presentationml.slide+xml"/>
  <Override PartName="/ppt/slideLayouts/slideLayout8.xml" ContentType="application/vnd.openxmlformats-officedocument.presentationml.slideLayout+xml"/>
  <Override PartName="/ppt/presProps.xml" ContentType="application/vnd.openxmlformats-officedocument.presentationml.presProps+xml"/>
  <Override PartName="/ppt/slides/slide17.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6.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metadata/core-properties" Target="docProps/core0.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1"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12192000" cy="6858000"/>
  <p:notesSz cx="7559675" cy="10691813"/>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 Id="rId30"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undo custSel modSld">
      <pc:chgData name="office365" userId="5fcdbc0c-b1d0-4b52-bc28-28c25c9fccde" providerId="ADAL" clId="{839C158B-1674-498C-8D10-D29DEC7F3344}" dt="2026-07-16T08:09:29.846" v="101" actId="1076"/>
      <pc:docMkLst>
        <pc:docMk/>
      </pc:docMkLst>
      <pc:sldChg chg="addSp delSp modSp mod">
        <pc:chgData name="office365" userId="5fcdbc0c-b1d0-4b52-bc28-28c25c9fccde" providerId="ADAL" clId="{839C158B-1674-498C-8D10-D29DEC7F3344}" dt="2026-07-16T07:58:56.062" v="55" actId="167"/>
        <pc:sldMkLst>
          <pc:docMk/>
          <pc:sldMk cId="0" sldId="259"/>
        </pc:sldMkLst>
        <pc:picChg chg="add del">
          <ac:chgData name="office365" userId="5fcdbc0c-b1d0-4b52-bc28-28c25c9fccde" providerId="ADAL" clId="{839C158B-1674-498C-8D10-D29DEC7F3344}" dt="2026-07-16T07:57:40.390" v="2" actId="22"/>
          <ac:picMkLst>
            <pc:docMk/>
            <pc:sldMk cId="0" sldId="259"/>
            <ac:picMk id="3" creationId="{DAB9F9C3-76E0-108A-233E-767E5C4B4D49}"/>
          </ac:picMkLst>
        </pc:picChg>
        <pc:picChg chg="add mod ord">
          <ac:chgData name="office365" userId="5fcdbc0c-b1d0-4b52-bc28-28c25c9fccde" providerId="ADAL" clId="{839C158B-1674-498C-8D10-D29DEC7F3344}" dt="2026-07-16T07:58:56.062" v="55" actId="167"/>
          <ac:picMkLst>
            <pc:docMk/>
            <pc:sldMk cId="0" sldId="259"/>
            <ac:picMk id="5" creationId="{8ED04863-575C-8AD2-0E25-35879C775A8E}"/>
          </ac:picMkLst>
        </pc:picChg>
        <pc:picChg chg="add del">
          <ac:chgData name="office365" userId="5fcdbc0c-b1d0-4b52-bc28-28c25c9fccde" providerId="ADAL" clId="{839C158B-1674-498C-8D10-D29DEC7F3344}" dt="2026-07-16T07:57:58.648" v="7" actId="478"/>
          <ac:picMkLst>
            <pc:docMk/>
            <pc:sldMk cId="0" sldId="259"/>
            <ac:picMk id="64" creationId="{00000000-0000-0000-0000-000000000000}"/>
          </ac:picMkLst>
        </pc:picChg>
        <pc:cxnChg chg="mod">
          <ac:chgData name="office365" userId="5fcdbc0c-b1d0-4b52-bc28-28c25c9fccde" providerId="ADAL" clId="{839C158B-1674-498C-8D10-D29DEC7F3344}" dt="2026-07-16T07:58:52.561" v="54" actId="14100"/>
          <ac:cxnSpMkLst>
            <pc:docMk/>
            <pc:sldMk cId="0" sldId="259"/>
            <ac:cxnSpMk id="65" creationId="{00000000-0000-0000-0000-000000000000}"/>
          </ac:cxnSpMkLst>
        </pc:cxnChg>
        <pc:cxnChg chg="mod">
          <ac:chgData name="office365" userId="5fcdbc0c-b1d0-4b52-bc28-28c25c9fccde" providerId="ADAL" clId="{839C158B-1674-498C-8D10-D29DEC7F3344}" dt="2026-07-16T07:58:49.810" v="53" actId="14100"/>
          <ac:cxnSpMkLst>
            <pc:docMk/>
            <pc:sldMk cId="0" sldId="259"/>
            <ac:cxnSpMk id="66" creationId="{00000000-0000-0000-0000-000000000000}"/>
          </ac:cxnSpMkLst>
        </pc:cxnChg>
      </pc:sldChg>
      <pc:sldChg chg="addSp delSp modSp mod">
        <pc:chgData name="office365" userId="5fcdbc0c-b1d0-4b52-bc28-28c25c9fccde" providerId="ADAL" clId="{839C158B-1674-498C-8D10-D29DEC7F3344}" dt="2026-07-16T08:02:15.609" v="69" actId="1076"/>
        <pc:sldMkLst>
          <pc:docMk/>
          <pc:sldMk cId="0" sldId="261"/>
        </pc:sldMkLst>
        <pc:picChg chg="add mod">
          <ac:chgData name="office365" userId="5fcdbc0c-b1d0-4b52-bc28-28c25c9fccde" providerId="ADAL" clId="{839C158B-1674-498C-8D10-D29DEC7F3344}" dt="2026-07-16T08:02:15.609" v="69" actId="1076"/>
          <ac:picMkLst>
            <pc:docMk/>
            <pc:sldMk cId="0" sldId="261"/>
            <ac:picMk id="3" creationId="{B66915B9-CD2C-2704-71CA-7376C5344D48}"/>
          </ac:picMkLst>
        </pc:picChg>
        <pc:picChg chg="add mod">
          <ac:chgData name="office365" userId="5fcdbc0c-b1d0-4b52-bc28-28c25c9fccde" providerId="ADAL" clId="{839C158B-1674-498C-8D10-D29DEC7F3344}" dt="2026-07-16T08:02:11.907" v="68" actId="1076"/>
          <ac:picMkLst>
            <pc:docMk/>
            <pc:sldMk cId="0" sldId="261"/>
            <ac:picMk id="5" creationId="{68BE385D-1AE7-B149-F37E-9FF44CE91809}"/>
          </ac:picMkLst>
        </pc:picChg>
        <pc:picChg chg="del">
          <ac:chgData name="office365" userId="5fcdbc0c-b1d0-4b52-bc28-28c25c9fccde" providerId="ADAL" clId="{839C158B-1674-498C-8D10-D29DEC7F3344}" dt="2026-07-16T08:00:50.477" v="56" actId="478"/>
          <ac:picMkLst>
            <pc:docMk/>
            <pc:sldMk cId="0" sldId="261"/>
            <ac:picMk id="74" creationId="{00000000-0000-0000-0000-000000000000}"/>
          </ac:picMkLst>
        </pc:picChg>
        <pc:picChg chg="del">
          <ac:chgData name="office365" userId="5fcdbc0c-b1d0-4b52-bc28-28c25c9fccde" providerId="ADAL" clId="{839C158B-1674-498C-8D10-D29DEC7F3344}" dt="2026-07-16T08:00:57.308" v="59" actId="478"/>
          <ac:picMkLst>
            <pc:docMk/>
            <pc:sldMk cId="0" sldId="261"/>
            <ac:picMk id="76" creationId="{00000000-0000-0000-0000-000000000000}"/>
          </ac:picMkLst>
        </pc:picChg>
      </pc:sldChg>
      <pc:sldChg chg="modSp mod">
        <pc:chgData name="office365" userId="5fcdbc0c-b1d0-4b52-bc28-28c25c9fccde" providerId="ADAL" clId="{839C158B-1674-498C-8D10-D29DEC7F3344}" dt="2026-07-16T08:02:23.702" v="70" actId="404"/>
        <pc:sldMkLst>
          <pc:docMk/>
          <pc:sldMk cId="0" sldId="262"/>
        </pc:sldMkLst>
        <pc:spChg chg="mod">
          <ac:chgData name="office365" userId="5fcdbc0c-b1d0-4b52-bc28-28c25c9fccde" providerId="ADAL" clId="{839C158B-1674-498C-8D10-D29DEC7F3344}" dt="2026-07-16T08:02:23.702" v="70" actId="404"/>
          <ac:spMkLst>
            <pc:docMk/>
            <pc:sldMk cId="0" sldId="262"/>
            <ac:spMk id="78" creationId="{00000000-0000-0000-0000-000000000000}"/>
          </ac:spMkLst>
        </pc:spChg>
      </pc:sldChg>
      <pc:sldChg chg="addSp delSp modSp mod">
        <pc:chgData name="office365" userId="5fcdbc0c-b1d0-4b52-bc28-28c25c9fccde" providerId="ADAL" clId="{839C158B-1674-498C-8D10-D29DEC7F3344}" dt="2026-07-16T08:07:06.719" v="85" actId="1076"/>
        <pc:sldMkLst>
          <pc:docMk/>
          <pc:sldMk cId="0" sldId="267"/>
        </pc:sldMkLst>
        <pc:picChg chg="add mod">
          <ac:chgData name="office365" userId="5fcdbc0c-b1d0-4b52-bc28-28c25c9fccde" providerId="ADAL" clId="{839C158B-1674-498C-8D10-D29DEC7F3344}" dt="2026-07-16T08:07:06.719" v="85" actId="1076"/>
          <ac:picMkLst>
            <pc:docMk/>
            <pc:sldMk cId="0" sldId="267"/>
            <ac:picMk id="3" creationId="{ED5A2489-478D-18D8-3C5B-91FC210EABEB}"/>
          </ac:picMkLst>
        </pc:picChg>
        <pc:picChg chg="del">
          <ac:chgData name="office365" userId="5fcdbc0c-b1d0-4b52-bc28-28c25c9fccde" providerId="ADAL" clId="{839C158B-1674-498C-8D10-D29DEC7F3344}" dt="2026-07-16T08:05:58.221" v="71" actId="478"/>
          <ac:picMkLst>
            <pc:docMk/>
            <pc:sldMk cId="0" sldId="267"/>
            <ac:picMk id="101" creationId="{00000000-0000-0000-0000-000000000000}"/>
          </ac:picMkLst>
        </pc:picChg>
      </pc:sldChg>
      <pc:sldChg chg="modSp mod">
        <pc:chgData name="office365" userId="5fcdbc0c-b1d0-4b52-bc28-28c25c9fccde" providerId="ADAL" clId="{839C158B-1674-498C-8D10-D29DEC7F3344}" dt="2026-07-16T08:08:38.510" v="95" actId="1076"/>
        <pc:sldMkLst>
          <pc:docMk/>
          <pc:sldMk cId="0" sldId="270"/>
        </pc:sldMkLst>
        <pc:spChg chg="mod">
          <ac:chgData name="office365" userId="5fcdbc0c-b1d0-4b52-bc28-28c25c9fccde" providerId="ADAL" clId="{839C158B-1674-498C-8D10-D29DEC7F3344}" dt="2026-07-16T08:07:03.480" v="84" actId="27636"/>
          <ac:spMkLst>
            <pc:docMk/>
            <pc:sldMk cId="0" sldId="270"/>
            <ac:spMk id="107" creationId="{00000000-0000-0000-0000-000000000000}"/>
          </ac:spMkLst>
        </pc:spChg>
        <pc:picChg chg="mod">
          <ac:chgData name="office365" userId="5fcdbc0c-b1d0-4b52-bc28-28c25c9fccde" providerId="ADAL" clId="{839C158B-1674-498C-8D10-D29DEC7F3344}" dt="2026-07-16T08:08:16.216" v="90" actId="1076"/>
          <ac:picMkLst>
            <pc:docMk/>
            <pc:sldMk cId="0" sldId="270"/>
            <ac:picMk id="108" creationId="{00000000-0000-0000-0000-000000000000}"/>
          </ac:picMkLst>
        </pc:picChg>
        <pc:picChg chg="mod">
          <ac:chgData name="office365" userId="5fcdbc0c-b1d0-4b52-bc28-28c25c9fccde" providerId="ADAL" clId="{839C158B-1674-498C-8D10-D29DEC7F3344}" dt="2026-07-16T08:08:38.510" v="95" actId="1076"/>
          <ac:picMkLst>
            <pc:docMk/>
            <pc:sldMk cId="0" sldId="270"/>
            <ac:picMk id="109" creationId="{00000000-0000-0000-0000-000000000000}"/>
          </ac:picMkLst>
        </pc:picChg>
        <pc:picChg chg="mod">
          <ac:chgData name="office365" userId="5fcdbc0c-b1d0-4b52-bc28-28c25c9fccde" providerId="ADAL" clId="{839C158B-1674-498C-8D10-D29DEC7F3344}" dt="2026-07-16T08:08:05.797" v="88" actId="1076"/>
          <ac:picMkLst>
            <pc:docMk/>
            <pc:sldMk cId="0" sldId="270"/>
            <ac:picMk id="110" creationId="{00000000-0000-0000-0000-000000000000}"/>
          </ac:picMkLst>
        </pc:picChg>
        <pc:picChg chg="mod">
          <ac:chgData name="office365" userId="5fcdbc0c-b1d0-4b52-bc28-28c25c9fccde" providerId="ADAL" clId="{839C158B-1674-498C-8D10-D29DEC7F3344}" dt="2026-07-16T08:08:08.748" v="89" actId="1076"/>
          <ac:picMkLst>
            <pc:docMk/>
            <pc:sldMk cId="0" sldId="270"/>
            <ac:picMk id="111" creationId="{00000000-0000-0000-0000-000000000000}"/>
          </ac:picMkLst>
        </pc:picChg>
        <pc:picChg chg="mod">
          <ac:chgData name="office365" userId="5fcdbc0c-b1d0-4b52-bc28-28c25c9fccde" providerId="ADAL" clId="{839C158B-1674-498C-8D10-D29DEC7F3344}" dt="2026-07-16T08:08:16.216" v="90" actId="1076"/>
          <ac:picMkLst>
            <pc:docMk/>
            <pc:sldMk cId="0" sldId="270"/>
            <ac:picMk id="112" creationId="{00000000-0000-0000-0000-000000000000}"/>
          </ac:picMkLst>
        </pc:picChg>
        <pc:picChg chg="mod">
          <ac:chgData name="office365" userId="5fcdbc0c-b1d0-4b52-bc28-28c25c9fccde" providerId="ADAL" clId="{839C158B-1674-498C-8D10-D29DEC7F3344}" dt="2026-07-16T08:08:16.216" v="90" actId="1076"/>
          <ac:picMkLst>
            <pc:docMk/>
            <pc:sldMk cId="0" sldId="270"/>
            <ac:picMk id="113" creationId="{00000000-0000-0000-0000-000000000000}"/>
          </ac:picMkLst>
        </pc:picChg>
      </pc:sldChg>
      <pc:sldChg chg="modSp mod">
        <pc:chgData name="office365" userId="5fcdbc0c-b1d0-4b52-bc28-28c25c9fccde" providerId="ADAL" clId="{839C158B-1674-498C-8D10-D29DEC7F3344}" dt="2026-07-16T08:09:12.381" v="97" actId="1076"/>
        <pc:sldMkLst>
          <pc:docMk/>
          <pc:sldMk cId="0" sldId="271"/>
        </pc:sldMkLst>
        <pc:picChg chg="mod">
          <ac:chgData name="office365" userId="5fcdbc0c-b1d0-4b52-bc28-28c25c9fccde" providerId="ADAL" clId="{839C158B-1674-498C-8D10-D29DEC7F3344}" dt="2026-07-16T08:09:12.381" v="97" actId="1076"/>
          <ac:picMkLst>
            <pc:docMk/>
            <pc:sldMk cId="0" sldId="271"/>
            <ac:picMk id="118" creationId="{00000000-0000-0000-0000-000000000000}"/>
          </ac:picMkLst>
        </pc:picChg>
        <pc:picChg chg="mod">
          <ac:chgData name="office365" userId="5fcdbc0c-b1d0-4b52-bc28-28c25c9fccde" providerId="ADAL" clId="{839C158B-1674-498C-8D10-D29DEC7F3344}" dt="2026-07-16T08:09:06.427" v="96" actId="1076"/>
          <ac:picMkLst>
            <pc:docMk/>
            <pc:sldMk cId="0" sldId="271"/>
            <ac:picMk id="120" creationId="{00000000-0000-0000-0000-000000000000}"/>
          </ac:picMkLst>
        </pc:picChg>
      </pc:sldChg>
      <pc:sldChg chg="modSp mod">
        <pc:chgData name="office365" userId="5fcdbc0c-b1d0-4b52-bc28-28c25c9fccde" providerId="ADAL" clId="{839C158B-1674-498C-8D10-D29DEC7F3344}" dt="2026-07-16T08:09:29.846" v="101" actId="1076"/>
        <pc:sldMkLst>
          <pc:docMk/>
          <pc:sldMk cId="0" sldId="272"/>
        </pc:sldMkLst>
        <pc:picChg chg="mod">
          <ac:chgData name="office365" userId="5fcdbc0c-b1d0-4b52-bc28-28c25c9fccde" providerId="ADAL" clId="{839C158B-1674-498C-8D10-D29DEC7F3344}" dt="2026-07-16T08:09:21.927" v="99" actId="1076"/>
          <ac:picMkLst>
            <pc:docMk/>
            <pc:sldMk cId="0" sldId="272"/>
            <ac:picMk id="123" creationId="{00000000-0000-0000-0000-000000000000}"/>
          </ac:picMkLst>
        </pc:picChg>
        <pc:picChg chg="mod">
          <ac:chgData name="office365" userId="5fcdbc0c-b1d0-4b52-bc28-28c25c9fccde" providerId="ADAL" clId="{839C158B-1674-498C-8D10-D29DEC7F3344}" dt="2026-07-16T08:09:25.713" v="100" actId="1076"/>
          <ac:picMkLst>
            <pc:docMk/>
            <pc:sldMk cId="0" sldId="272"/>
            <ac:picMk id="124" creationId="{00000000-0000-0000-0000-000000000000}"/>
          </ac:picMkLst>
        </pc:picChg>
        <pc:picChg chg="mod">
          <ac:chgData name="office365" userId="5fcdbc0c-b1d0-4b52-bc28-28c25c9fccde" providerId="ADAL" clId="{839C158B-1674-498C-8D10-D29DEC7F3344}" dt="2026-07-16T08:09:29.846" v="101" actId="1076"/>
          <ac:picMkLst>
            <pc:docMk/>
            <pc:sldMk cId="0" sldId="272"/>
            <ac:picMk id="125" creationId="{00000000-0000-0000-0000-000000000000}"/>
          </ac:picMkLst>
        </pc:picChg>
        <pc:picChg chg="mod">
          <ac:chgData name="office365" userId="5fcdbc0c-b1d0-4b52-bc28-28c25c9fccde" providerId="ADAL" clId="{839C158B-1674-498C-8D10-D29DEC7F3344}" dt="2026-07-16T08:09:19.327" v="98" actId="1076"/>
          <ac:picMkLst>
            <pc:docMk/>
            <pc:sldMk cId="0" sldId="272"/>
            <ac:picMk id="127"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Presentation_title">
    <p:bg>
      <p:bgPr>
        <a:solidFill>
          <a:srgbClr val="FFFFFF"/>
        </a:solidFill>
        <a:effectLst/>
      </p:bgPr>
    </p:bg>
    <p:spTree>
      <p:nvGrpSpPr>
        <p:cNvPr id="1" name=""/>
        <p:cNvGrpSpPr/>
        <p:nvPr/>
      </p:nvGrpSpPr>
      <p:grpSpPr>
        <a:xfrm>
          <a:off x="0" y="0"/>
          <a:ext cx="0" cy="0"/>
          <a:chOff x="0" y="0"/>
          <a:chExt cx="0" cy="0"/>
        </a:xfrm>
      </p:grpSpPr>
      <p:grpSp>
        <p:nvGrpSpPr>
          <p:cNvPr id="17" name="Grupa 4"/>
          <p:cNvGrpSpPr/>
          <p:nvPr/>
        </p:nvGrpSpPr>
        <p:grpSpPr>
          <a:xfrm>
            <a:off x="5448240" y="366120"/>
            <a:ext cx="3118680" cy="925560"/>
            <a:chOff x="5448240" y="366120"/>
            <a:chExt cx="3118680" cy="925560"/>
          </a:xfrm>
        </p:grpSpPr>
        <p:pic>
          <p:nvPicPr>
            <p:cNvPr id="18" name="Logo.svg" descr="Logo.svg"/>
            <p:cNvPicPr/>
            <p:nvPr/>
          </p:nvPicPr>
          <p:blipFill>
            <a:blip r:embed="rId2"/>
            <a:stretch/>
          </p:blipFill>
          <p:spPr>
            <a:xfrm>
              <a:off x="5448240" y="366120"/>
              <a:ext cx="3118680" cy="925560"/>
            </a:xfrm>
            <a:prstGeom prst="rect">
              <a:avLst/>
            </a:prstGeom>
            <a:solidFill>
              <a:schemeClr val="bg1"/>
            </a:solidFill>
            <a:ln w="12700">
              <a:noFill/>
            </a:ln>
          </p:spPr>
        </p:pic>
        <p:pic>
          <p:nvPicPr>
            <p:cNvPr id="2" name="Obraz 3" descr="Obraz zawierający tekst, Czcionka, Grafika, logo&#10;&#10;Opis wygenerowany automatycznie"/>
            <p:cNvPicPr/>
            <p:nvPr/>
          </p:nvPicPr>
          <p:blipFill>
            <a:blip r:embed="rId3"/>
            <a:srcRect l="3565" r="5703"/>
            <a:stretch/>
          </p:blipFill>
          <p:spPr>
            <a:xfrm>
              <a:off x="5744160" y="401760"/>
              <a:ext cx="2468880" cy="863280"/>
            </a:xfrm>
            <a:prstGeom prst="rect">
              <a:avLst/>
            </a:prstGeom>
            <a:solidFill>
              <a:schemeClr val="bg1"/>
            </a:solidFill>
            <a:ln w="0">
              <a:noFill/>
            </a:ln>
          </p:spPr>
        </p:pic>
      </p:grpSp>
      <p:pic>
        <p:nvPicPr>
          <p:cNvPr id="3" name="afryka.svg" descr="afryka.svg"/>
          <p:cNvPicPr/>
          <p:nvPr/>
        </p:nvPicPr>
        <p:blipFill>
          <a:blip r:embed="rId4"/>
          <a:srcRect t="38421" r="28456"/>
          <a:stretch/>
        </p:blipFill>
        <p:spPr>
          <a:xfrm>
            <a:off x="6901200" y="10080"/>
            <a:ext cx="5290200" cy="4881960"/>
          </a:xfrm>
          <a:prstGeom prst="rect">
            <a:avLst/>
          </a:prstGeom>
          <a:noFill/>
          <a:ln w="12700">
            <a:noFill/>
          </a:ln>
        </p:spPr>
      </p:pic>
      <p:pic>
        <p:nvPicPr>
          <p:cNvPr id="4" name="Obraz 5" descr="Obraz zawierający zrzut ekranu, tekst, Grafika, Czcionka&#10;&#10;Opis wygenerowany automatycznie"/>
          <p:cNvPicPr/>
          <p:nvPr/>
        </p:nvPicPr>
        <p:blipFill>
          <a:blip r:embed="rId5"/>
          <a:stretch/>
        </p:blipFill>
        <p:spPr>
          <a:xfrm>
            <a:off x="527400" y="522000"/>
            <a:ext cx="4176720" cy="928080"/>
          </a:xfrm>
          <a:prstGeom prst="rect">
            <a:avLst/>
          </a:prstGeom>
          <a:noFill/>
          <a:ln w="0">
            <a:noFill/>
          </a:ln>
        </p:spPr>
      </p:pic>
      <p:sp>
        <p:nvSpPr>
          <p:cNvPr id="5" name="PlaceHolder 1"/>
          <p:cNvSpPr>
            <a:spLocks noGrp="1"/>
          </p:cNvSpPr>
          <p:nvPr>
            <p:ph type="title"/>
          </p:nvPr>
        </p:nvSpPr>
        <p:spPr>
          <a:xfrm>
            <a:off x="756360" y="1937880"/>
            <a:ext cx="8909640" cy="1370160"/>
          </a:xfrm>
          <a:prstGeom prst="rect">
            <a:avLst/>
          </a:prstGeom>
          <a:noFill/>
          <a:ln w="12600">
            <a:noFill/>
          </a:ln>
        </p:spPr>
        <p:txBody>
          <a:bodyPr lIns="50760" tIns="50760" rIns="50760" bIns="50760" anchor="ctr">
            <a:normAutofit/>
          </a:bodyPr>
          <a:lstStyle/>
          <a:p>
            <a:pPr indent="0">
              <a:lnSpc>
                <a:spcPct val="90000"/>
              </a:lnSpc>
              <a:buNone/>
            </a:pPr>
            <a:r>
              <a:rPr lang="en-US" sz="3600" b="0" u="none" strike="noStrike">
                <a:solidFill>
                  <a:srgbClr val="000000"/>
                </a:solidFill>
                <a:effectLst/>
                <a:uFillTx/>
                <a:latin typeface="Montserrat Regular"/>
              </a:rPr>
              <a:t>Click to edit the title text format</a:t>
            </a:r>
          </a:p>
        </p:txBody>
      </p:sp>
      <p:grpSp>
        <p:nvGrpSpPr>
          <p:cNvPr id="6" name="Group 3"/>
          <p:cNvGrpSpPr/>
          <p:nvPr/>
        </p:nvGrpSpPr>
        <p:grpSpPr>
          <a:xfrm>
            <a:off x="1097280" y="5380560"/>
            <a:ext cx="10413720" cy="1017000"/>
            <a:chOff x="1097280" y="5380560"/>
            <a:chExt cx="10413720" cy="1017000"/>
          </a:xfrm>
        </p:grpSpPr>
        <p:pic>
          <p:nvPicPr>
            <p:cNvPr id="7" name="_Universite Officielle de Ruwenzori (UOR).png" descr="_Universite Officielle de Ruwenzori (UOR).png"/>
            <p:cNvPicPr/>
            <p:nvPr/>
          </p:nvPicPr>
          <p:blipFill>
            <a:blip r:embed="rId6"/>
            <a:stretch/>
          </p:blipFill>
          <p:spPr>
            <a:xfrm>
              <a:off x="9786240" y="5538240"/>
              <a:ext cx="656280" cy="702000"/>
            </a:xfrm>
            <a:prstGeom prst="rect">
              <a:avLst/>
            </a:prstGeom>
            <a:noFill/>
            <a:ln w="12700">
              <a:noFill/>
            </a:ln>
          </p:spPr>
        </p:pic>
        <p:pic>
          <p:nvPicPr>
            <p:cNvPr id="8" name="institut-de-technologie-de-l-industrie-du-management-et-de-l-entrepreneuriat-501467.jpg" descr="institut-de-technologie-de-l-industrie-du-management-et-de-l-entrepreneuriat-501467.jpg"/>
            <p:cNvPicPr/>
            <p:nvPr/>
          </p:nvPicPr>
          <p:blipFill>
            <a:blip r:embed="rId7"/>
            <a:stretch/>
          </p:blipFill>
          <p:spPr>
            <a:xfrm>
              <a:off x="6306480" y="5380560"/>
              <a:ext cx="1101240" cy="1017000"/>
            </a:xfrm>
            <a:prstGeom prst="rect">
              <a:avLst/>
            </a:prstGeom>
            <a:noFill/>
            <a:ln w="12700">
              <a:noFill/>
            </a:ln>
          </p:spPr>
        </p:pic>
        <p:pic>
          <p:nvPicPr>
            <p:cNvPr id="9" name="Université de l'Assomption au Congo.jpg" descr="Université de l'Assomption au Congo.jpg"/>
            <p:cNvPicPr/>
            <p:nvPr/>
          </p:nvPicPr>
          <p:blipFill>
            <a:blip r:embed="rId8"/>
            <a:stretch/>
          </p:blipFill>
          <p:spPr>
            <a:xfrm>
              <a:off x="10649160" y="5487840"/>
              <a:ext cx="861840" cy="802800"/>
            </a:xfrm>
            <a:prstGeom prst="rect">
              <a:avLst/>
            </a:prstGeom>
            <a:noFill/>
            <a:ln w="12700">
              <a:noFill/>
            </a:ln>
          </p:spPr>
        </p:pic>
        <p:pic>
          <p:nvPicPr>
            <p:cNvPr id="10" name="Universite Libre des Pays des Grands Lacs (ULPGL) .jpg" descr="Universite Libre des Pays des Grands Lacs (ULPGL) .jpg"/>
            <p:cNvPicPr/>
            <p:nvPr/>
          </p:nvPicPr>
          <p:blipFill>
            <a:blip r:embed="rId9"/>
            <a:stretch/>
          </p:blipFill>
          <p:spPr>
            <a:xfrm>
              <a:off x="8922960" y="5538600"/>
              <a:ext cx="656280" cy="700920"/>
            </a:xfrm>
            <a:prstGeom prst="rect">
              <a:avLst/>
            </a:prstGeom>
            <a:noFill/>
            <a:ln w="12700">
              <a:noFill/>
            </a:ln>
          </p:spPr>
        </p:pic>
        <p:pic>
          <p:nvPicPr>
            <p:cNvPr id="11" name="universite-de-dschang (1).jpg" descr="universite-de-dschang (1).jpg"/>
            <p:cNvPicPr/>
            <p:nvPr/>
          </p:nvPicPr>
          <p:blipFill>
            <a:blip r:embed="rId10"/>
            <a:srcRect l="17176" t="13134" r="27762" b="10934"/>
            <a:stretch/>
          </p:blipFill>
          <p:spPr>
            <a:xfrm>
              <a:off x="7614720" y="5496120"/>
              <a:ext cx="1101240" cy="785880"/>
            </a:xfrm>
            <a:prstGeom prst="rect">
              <a:avLst/>
            </a:prstGeom>
            <a:noFill/>
            <a:ln w="12700">
              <a:noFill/>
            </a:ln>
          </p:spPr>
        </p:pic>
        <p:pic>
          <p:nvPicPr>
            <p:cNvPr id="12" name="Obraz 2" descr="Obraz zawierający tekst, Czcionka, Grafika, projekt graficzny&#10;&#10;Opis wygenerowany automatycznie"/>
            <p:cNvPicPr/>
            <p:nvPr/>
          </p:nvPicPr>
          <p:blipFill>
            <a:blip r:embed="rId11"/>
            <a:stretch/>
          </p:blipFill>
          <p:spPr>
            <a:xfrm>
              <a:off x="2601000" y="5602320"/>
              <a:ext cx="2188800" cy="573480"/>
            </a:xfrm>
            <a:prstGeom prst="rect">
              <a:avLst/>
            </a:prstGeom>
            <a:noFill/>
            <a:ln w="0">
              <a:noFill/>
            </a:ln>
          </p:spPr>
        </p:pic>
        <p:pic>
          <p:nvPicPr>
            <p:cNvPr id="13" name="Obraz 4" descr="Obraz zawierający Czcionka, Grafika, tekst, zrzut ekranu&#10;&#10;Opis wygenerowany automatycznie"/>
            <p:cNvPicPr/>
            <p:nvPr/>
          </p:nvPicPr>
          <p:blipFill>
            <a:blip r:embed="rId12"/>
            <a:stretch/>
          </p:blipFill>
          <p:spPr>
            <a:xfrm>
              <a:off x="1097280" y="5542200"/>
              <a:ext cx="1296720" cy="694080"/>
            </a:xfrm>
            <a:prstGeom prst="rect">
              <a:avLst/>
            </a:prstGeom>
            <a:noFill/>
            <a:ln w="0">
              <a:noFill/>
            </a:ln>
          </p:spPr>
        </p:pic>
        <p:pic>
          <p:nvPicPr>
            <p:cNvPr id="14" name="Obraz 1" descr="Obraz zawierający tekst, Czcionka, zrzut ekranu, Grafika&#10;&#10;Opis wygenerowany automatycznie"/>
            <p:cNvPicPr/>
            <p:nvPr/>
          </p:nvPicPr>
          <p:blipFill>
            <a:blip r:embed="rId13"/>
            <a:stretch/>
          </p:blipFill>
          <p:spPr>
            <a:xfrm>
              <a:off x="4996800" y="5590080"/>
              <a:ext cx="1102680" cy="597960"/>
            </a:xfrm>
            <a:prstGeom prst="rect">
              <a:avLst/>
            </a:prstGeom>
            <a:noFill/>
            <a:ln w="0">
              <a:noFill/>
            </a:ln>
          </p:spPr>
        </p:pic>
      </p:grpSp>
      <p:sp>
        <p:nvSpPr>
          <p:cNvPr id="15" name="PlaceHolder 2"/>
          <p:cNvSpPr>
            <a:spLocks noGrp="1"/>
          </p:cNvSpPr>
          <p:nvPr>
            <p:ph type="body"/>
          </p:nvPr>
        </p:nvSpPr>
        <p:spPr>
          <a:xfrm>
            <a:off x="767520" y="3907800"/>
            <a:ext cx="9675000" cy="573480"/>
          </a:xfrm>
          <a:prstGeom prst="rect">
            <a:avLst/>
          </a:prstGeom>
          <a:noFill/>
          <a:ln w="12600">
            <a:noFill/>
          </a:ln>
        </p:spPr>
        <p:txBody>
          <a:bodyPr lIns="50760" tIns="50760" rIns="50760" bIns="50760" anchor="t">
            <a:noAutofit/>
          </a:bodyPr>
          <a:lstStyle/>
          <a:p>
            <a:pPr indent="0" algn="ctr" defTabSz="825480">
              <a:lnSpc>
                <a:spcPct val="100000"/>
              </a:lnSpc>
              <a:buNone/>
              <a:tabLst>
                <a:tab pos="0" algn="l"/>
              </a:tabLst>
            </a:pPr>
            <a:r>
              <a:rPr lang="en-US" sz="2000" b="1" u="none" strike="noStrike">
                <a:solidFill>
                  <a:srgbClr val="F78722"/>
                </a:solidFill>
                <a:effectLst/>
                <a:uFillTx/>
                <a:latin typeface="Calibri"/>
                <a:ea typeface="Calibri"/>
              </a:rPr>
              <a:t>Presentation Subtitle</a:t>
            </a:r>
            <a:endParaRPr lang="en-US" sz="2000" b="0" u="none" strike="noStrike">
              <a:solidFill>
                <a:srgbClr val="000000"/>
              </a:solidFill>
              <a:effectLst/>
              <a:uFillTx/>
              <a:latin typeface="Montserrat Regular"/>
            </a:endParaRPr>
          </a:p>
          <a:p>
            <a:pPr indent="0" algn="ctr" defTabSz="825480">
              <a:lnSpc>
                <a:spcPct val="100000"/>
              </a:lnSpc>
              <a:buNone/>
              <a:tabLst>
                <a:tab pos="0" algn="l"/>
              </a:tabLst>
            </a:pPr>
            <a:endParaRPr lang="en-US" sz="2000" b="0" u="none" strike="noStrike">
              <a:solidFill>
                <a:srgbClr val="000000"/>
              </a:solidFill>
              <a:effectLst/>
              <a:uFillTx/>
              <a:latin typeface="Montserrat Regular"/>
            </a:endParaRPr>
          </a:p>
          <a:p>
            <a:pPr indent="0" algn="ctr" defTabSz="825480">
              <a:lnSpc>
                <a:spcPct val="100000"/>
              </a:lnSpc>
              <a:buNone/>
              <a:tabLst>
                <a:tab pos="0" algn="l"/>
              </a:tabLst>
            </a:pPr>
            <a:endParaRPr lang="en-US" sz="2000" b="0" u="none" strike="noStrike">
              <a:solidFill>
                <a:srgbClr val="000000"/>
              </a:solidFill>
              <a:effectLst/>
              <a:uFillTx/>
              <a:latin typeface="Montserrat Regular"/>
            </a:endParaRPr>
          </a:p>
          <a:p>
            <a:pPr indent="0" algn="ctr" defTabSz="825480">
              <a:lnSpc>
                <a:spcPct val="100000"/>
              </a:lnSpc>
              <a:buNone/>
              <a:tabLst>
                <a:tab pos="0" algn="l"/>
              </a:tabLst>
            </a:pPr>
            <a:endParaRPr lang="en-US" sz="2000" b="0" u="none" strike="noStrike">
              <a:solidFill>
                <a:srgbClr val="000000"/>
              </a:solidFill>
              <a:effectLst/>
              <a:uFillTx/>
              <a:latin typeface="Montserrat Regular"/>
            </a:endParaRPr>
          </a:p>
          <a:p>
            <a:pPr indent="0" algn="ctr" defTabSz="825480">
              <a:lnSpc>
                <a:spcPct val="100000"/>
              </a:lnSpc>
              <a:buNone/>
              <a:tabLst>
                <a:tab pos="0" algn="l"/>
              </a:tabLst>
            </a:pPr>
            <a:endParaRPr lang="en-US" sz="2000" b="0" u="none" strike="noStrike">
              <a:solidFill>
                <a:srgbClr val="000000"/>
              </a:solidFill>
              <a:effectLst/>
              <a:uFillTx/>
              <a:latin typeface="Montserrat Regular"/>
            </a:endParaRPr>
          </a:p>
        </p:txBody>
      </p:sp>
      <p:sp>
        <p:nvSpPr>
          <p:cNvPr id="16" name="TextBox 27"/>
          <p:cNvSpPr/>
          <p:nvPr/>
        </p:nvSpPr>
        <p:spPr>
          <a:xfrm>
            <a:off x="5760360" y="1219320"/>
            <a:ext cx="4176720" cy="559440"/>
          </a:xfrm>
          <a:prstGeom prst="rect">
            <a:avLst/>
          </a:prstGeom>
          <a:noFill/>
          <a:ln w="12700">
            <a:noFill/>
          </a:ln>
        </p:spPr>
        <p:style>
          <a:lnRef idx="0">
            <a:scrgbClr r="0" g="0" b="0"/>
          </a:lnRef>
          <a:fillRef idx="0">
            <a:scrgbClr r="0" g="0" b="0"/>
          </a:fillRef>
          <a:effectRef idx="0">
            <a:scrgbClr r="0" g="0" b="0"/>
          </a:effectRef>
          <a:fontRef idx="minor"/>
        </p:style>
        <p:txBody>
          <a:bodyPr horzOverflow="overflow" lIns="50760" tIns="50760" rIns="50760" bIns="50760" numCol="1" spcCol="38160" anchor="ctr">
            <a:spAutoFit/>
          </a:bodyPr>
          <a:lstStyle/>
          <a:p>
            <a:pPr defTabSz="2438280">
              <a:lnSpc>
                <a:spcPct val="90000"/>
              </a:lnSpc>
              <a:tabLst>
                <a:tab pos="0" algn="l"/>
              </a:tabLst>
            </a:pPr>
            <a:r>
              <a:rPr lang="en-GB" sz="1100" b="0" u="none" strike="noStrike">
                <a:solidFill>
                  <a:srgbClr val="595959"/>
                </a:solidFill>
                <a:effectLst/>
                <a:uFillTx/>
                <a:latin typeface="Calibri"/>
                <a:ea typeface="Calibri"/>
              </a:rPr>
              <a:t>Road Transportation Systems Engineering </a:t>
            </a:r>
            <a:r>
              <a:rPr lang="pl-PL" sz="1100" b="0" u="none" strike="noStrike">
                <a:solidFill>
                  <a:srgbClr val="595959"/>
                </a:solidFill>
                <a:effectLst/>
                <a:uFillTx/>
                <a:latin typeface="Calibri"/>
                <a:ea typeface="Calibri"/>
              </a:rPr>
              <a:t>Development</a:t>
            </a:r>
            <a:r>
              <a:rPr lang="en-GB" sz="1100" b="0" u="none" strike="noStrike">
                <a:solidFill>
                  <a:srgbClr val="595959"/>
                </a:solidFill>
                <a:effectLst/>
                <a:uFillTx/>
                <a:latin typeface="Calibri"/>
                <a:ea typeface="Calibri"/>
              </a:rPr>
              <a:t> in the Sub-Saharan Africa - Modern EU Master Programme &amp; Capacity Building</a:t>
            </a:r>
            <a:endParaRPr lang="en-US" sz="1100" b="0" u="none" strike="noStrike">
              <a:solidFill>
                <a:srgbClr val="000000"/>
              </a:solidFill>
              <a:effectLst/>
              <a:uFillTx/>
              <a:latin typeface="Arial"/>
            </a:endParaRPr>
          </a:p>
          <a:p>
            <a:pPr defTabSz="2438280">
              <a:lnSpc>
                <a:spcPct val="90000"/>
              </a:lnSpc>
              <a:tabLst>
                <a:tab pos="0" algn="l"/>
              </a:tabLst>
            </a:pPr>
            <a:r>
              <a:rPr lang="en-GB" sz="1100" b="0" u="none" strike="noStrike">
                <a:solidFill>
                  <a:srgbClr val="595959"/>
                </a:solidFill>
                <a:effectLst/>
                <a:uFillTx/>
                <a:latin typeface="Calibri"/>
                <a:ea typeface="Calibri"/>
              </a:rPr>
              <a:t>ERASMUS-EDU-2023-CBHE</a:t>
            </a:r>
            <a:endParaRPr lang="en-US" sz="1100" b="0" u="none" strike="noStrike">
              <a:solidFill>
                <a:srgbClr val="000000"/>
              </a:solidFill>
              <a:effectLst/>
              <a:uFillTx/>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End_slide">
    <p:bg>
      <p:bgPr>
        <a:solidFill>
          <a:srgbClr val="FFFFFF"/>
        </a:solidFill>
        <a:effectLst/>
      </p:bgPr>
    </p:bg>
    <p:spTree>
      <p:nvGrpSpPr>
        <p:cNvPr id="1" name=""/>
        <p:cNvGrpSpPr/>
        <p:nvPr/>
      </p:nvGrpSpPr>
      <p:grpSpPr>
        <a:xfrm>
          <a:off x="0" y="0"/>
          <a:ext cx="0" cy="0"/>
          <a:chOff x="0" y="0"/>
          <a:chExt cx="0" cy="0"/>
        </a:xfrm>
      </p:grpSpPr>
      <p:grpSp>
        <p:nvGrpSpPr>
          <p:cNvPr id="39" name="Grupa 4"/>
          <p:cNvGrpSpPr/>
          <p:nvPr/>
        </p:nvGrpSpPr>
        <p:grpSpPr>
          <a:xfrm>
            <a:off x="3417120" y="1179720"/>
            <a:ext cx="4926240" cy="1706040"/>
            <a:chOff x="3417120" y="1179720"/>
            <a:chExt cx="4926240" cy="1706040"/>
          </a:xfrm>
        </p:grpSpPr>
        <p:pic>
          <p:nvPicPr>
            <p:cNvPr id="40" name="Logo.svg" descr="Logo.svg"/>
            <p:cNvPicPr/>
            <p:nvPr/>
          </p:nvPicPr>
          <p:blipFill>
            <a:blip r:embed="rId2"/>
            <a:stretch/>
          </p:blipFill>
          <p:spPr>
            <a:xfrm>
              <a:off x="3417120" y="1179720"/>
              <a:ext cx="4926240" cy="1706040"/>
            </a:xfrm>
            <a:prstGeom prst="rect">
              <a:avLst/>
            </a:prstGeom>
            <a:solidFill>
              <a:schemeClr val="bg1"/>
            </a:solidFill>
            <a:ln w="12700">
              <a:noFill/>
            </a:ln>
          </p:spPr>
        </p:pic>
        <p:pic>
          <p:nvPicPr>
            <p:cNvPr id="41" name="Obraz 3" descr="Obraz zawierający tekst, Czcionka, Grafika, logo&#10;&#10;Opis wygenerowany automatycznie"/>
            <p:cNvPicPr/>
            <p:nvPr/>
          </p:nvPicPr>
          <p:blipFill>
            <a:blip r:embed="rId3"/>
            <a:srcRect l="3565" r="5703"/>
            <a:stretch/>
          </p:blipFill>
          <p:spPr>
            <a:xfrm>
              <a:off x="3884400" y="1245240"/>
              <a:ext cx="3899520" cy="1591560"/>
            </a:xfrm>
            <a:prstGeom prst="rect">
              <a:avLst/>
            </a:prstGeom>
            <a:solidFill>
              <a:schemeClr val="bg1"/>
            </a:solidFill>
            <a:ln w="0">
              <a:noFill/>
            </a:ln>
          </p:spPr>
        </p:pic>
      </p:grpSp>
      <p:pic>
        <p:nvPicPr>
          <p:cNvPr id="42" name="afryka.svg" descr="afryka.svg"/>
          <p:cNvPicPr/>
          <p:nvPr/>
        </p:nvPicPr>
        <p:blipFill>
          <a:blip r:embed="rId4"/>
          <a:srcRect t="38421" r="28456"/>
          <a:stretch/>
        </p:blipFill>
        <p:spPr>
          <a:xfrm>
            <a:off x="6901200" y="10080"/>
            <a:ext cx="5290200" cy="4881960"/>
          </a:xfrm>
          <a:prstGeom prst="rect">
            <a:avLst/>
          </a:prstGeom>
          <a:noFill/>
          <a:ln w="12700">
            <a:noFill/>
          </a:ln>
        </p:spPr>
      </p:pic>
      <p:pic>
        <p:nvPicPr>
          <p:cNvPr id="43" name="Obraz 5" descr="Obraz zawierający zrzut ekranu, tekst, Grafika, Czcionka&#10;&#10;Opis wygenerowany automatycznie"/>
          <p:cNvPicPr/>
          <p:nvPr/>
        </p:nvPicPr>
        <p:blipFill>
          <a:blip r:embed="rId5"/>
          <a:stretch/>
        </p:blipFill>
        <p:spPr>
          <a:xfrm>
            <a:off x="293040" y="398160"/>
            <a:ext cx="3124080" cy="694080"/>
          </a:xfrm>
          <a:prstGeom prst="rect">
            <a:avLst/>
          </a:prstGeom>
          <a:noFill/>
          <a:ln w="0">
            <a:noFill/>
          </a:ln>
        </p:spPr>
      </p:pic>
      <p:sp>
        <p:nvSpPr>
          <p:cNvPr id="44" name="PlaceHolder 1"/>
          <p:cNvSpPr>
            <a:spLocks noGrp="1"/>
          </p:cNvSpPr>
          <p:nvPr>
            <p:ph type="title"/>
          </p:nvPr>
        </p:nvSpPr>
        <p:spPr>
          <a:xfrm>
            <a:off x="1851480" y="2886120"/>
            <a:ext cx="8909640" cy="949320"/>
          </a:xfrm>
          <a:prstGeom prst="rect">
            <a:avLst/>
          </a:prstGeom>
          <a:noFill/>
          <a:ln w="12600">
            <a:noFill/>
          </a:ln>
        </p:spPr>
        <p:txBody>
          <a:bodyPr lIns="50760" tIns="50760" rIns="50760" bIns="50760" anchor="b">
            <a:normAutofit/>
          </a:bodyPr>
          <a:lstStyle/>
          <a:p>
            <a:pPr indent="0" defTabSz="1219320">
              <a:lnSpc>
                <a:spcPct val="80000"/>
              </a:lnSpc>
              <a:buNone/>
              <a:tabLst>
                <a:tab pos="0" algn="l"/>
              </a:tabLst>
            </a:pPr>
            <a:r>
              <a:rPr lang="pl-PL" sz="4400" b="1" u="none" strike="noStrike" spc="-232">
                <a:solidFill>
                  <a:srgbClr val="F78722"/>
                </a:solidFill>
                <a:effectLst/>
                <a:uFillTx/>
                <a:latin typeface="Montserrat Regular"/>
                <a:ea typeface="Helvetica Neue"/>
              </a:rPr>
              <a:t>Thank you for your attention!</a:t>
            </a:r>
            <a:endParaRPr lang="en-US" sz="4400" b="0" u="none" strike="noStrike">
              <a:solidFill>
                <a:srgbClr val="000000"/>
              </a:solidFill>
              <a:effectLst/>
              <a:uFillTx/>
              <a:latin typeface="Montserrat Regular"/>
            </a:endParaRPr>
          </a:p>
        </p:txBody>
      </p:sp>
      <p:grpSp>
        <p:nvGrpSpPr>
          <p:cNvPr id="45" name="Group 3"/>
          <p:cNvGrpSpPr/>
          <p:nvPr/>
        </p:nvGrpSpPr>
        <p:grpSpPr>
          <a:xfrm>
            <a:off x="1097280" y="5380560"/>
            <a:ext cx="10413720" cy="1017000"/>
            <a:chOff x="1097280" y="5380560"/>
            <a:chExt cx="10413720" cy="1017000"/>
          </a:xfrm>
        </p:grpSpPr>
        <p:pic>
          <p:nvPicPr>
            <p:cNvPr id="46" name="_Universite Officielle de Ruwenzori (UOR).png" descr="_Universite Officielle de Ruwenzori (UOR).png"/>
            <p:cNvPicPr/>
            <p:nvPr/>
          </p:nvPicPr>
          <p:blipFill>
            <a:blip r:embed="rId6"/>
            <a:stretch/>
          </p:blipFill>
          <p:spPr>
            <a:xfrm>
              <a:off x="9786240" y="5538240"/>
              <a:ext cx="656280" cy="702000"/>
            </a:xfrm>
            <a:prstGeom prst="rect">
              <a:avLst/>
            </a:prstGeom>
            <a:noFill/>
            <a:ln w="12700">
              <a:noFill/>
            </a:ln>
          </p:spPr>
        </p:pic>
        <p:pic>
          <p:nvPicPr>
            <p:cNvPr id="47" name="institut-de-technologie-de-l-industrie-du-management-et-de-l-entrepreneuriat-501467.jpg" descr="institut-de-technologie-de-l-industrie-du-management-et-de-l-entrepreneuriat-501467.jpg"/>
            <p:cNvPicPr/>
            <p:nvPr/>
          </p:nvPicPr>
          <p:blipFill>
            <a:blip r:embed="rId7"/>
            <a:stretch/>
          </p:blipFill>
          <p:spPr>
            <a:xfrm>
              <a:off x="6306480" y="5380560"/>
              <a:ext cx="1101240" cy="1017000"/>
            </a:xfrm>
            <a:prstGeom prst="rect">
              <a:avLst/>
            </a:prstGeom>
            <a:noFill/>
            <a:ln w="12700">
              <a:noFill/>
            </a:ln>
          </p:spPr>
        </p:pic>
        <p:pic>
          <p:nvPicPr>
            <p:cNvPr id="48" name="Université de l'Assomption au Congo.jpg" descr="Université de l'Assomption au Congo.jpg"/>
            <p:cNvPicPr/>
            <p:nvPr/>
          </p:nvPicPr>
          <p:blipFill>
            <a:blip r:embed="rId8"/>
            <a:stretch/>
          </p:blipFill>
          <p:spPr>
            <a:xfrm>
              <a:off x="10649160" y="5487840"/>
              <a:ext cx="861840" cy="802800"/>
            </a:xfrm>
            <a:prstGeom prst="rect">
              <a:avLst/>
            </a:prstGeom>
            <a:noFill/>
            <a:ln w="12700">
              <a:noFill/>
            </a:ln>
          </p:spPr>
        </p:pic>
        <p:pic>
          <p:nvPicPr>
            <p:cNvPr id="49" name="Universite Libre des Pays des Grands Lacs (ULPGL) .jpg" descr="Universite Libre des Pays des Grands Lacs (ULPGL) .jpg"/>
            <p:cNvPicPr/>
            <p:nvPr/>
          </p:nvPicPr>
          <p:blipFill>
            <a:blip r:embed="rId9"/>
            <a:stretch/>
          </p:blipFill>
          <p:spPr>
            <a:xfrm>
              <a:off x="8922960" y="5538600"/>
              <a:ext cx="656280" cy="700920"/>
            </a:xfrm>
            <a:prstGeom prst="rect">
              <a:avLst/>
            </a:prstGeom>
            <a:noFill/>
            <a:ln w="12700">
              <a:noFill/>
            </a:ln>
          </p:spPr>
        </p:pic>
        <p:pic>
          <p:nvPicPr>
            <p:cNvPr id="50" name="universite-de-dschang (1).jpg" descr="universite-de-dschang (1).jpg"/>
            <p:cNvPicPr/>
            <p:nvPr/>
          </p:nvPicPr>
          <p:blipFill>
            <a:blip r:embed="rId10"/>
            <a:srcRect l="17176" t="13134" r="27762" b="10934"/>
            <a:stretch/>
          </p:blipFill>
          <p:spPr>
            <a:xfrm>
              <a:off x="7614720" y="5496120"/>
              <a:ext cx="1101240" cy="785880"/>
            </a:xfrm>
            <a:prstGeom prst="rect">
              <a:avLst/>
            </a:prstGeom>
            <a:noFill/>
            <a:ln w="12700">
              <a:noFill/>
            </a:ln>
          </p:spPr>
        </p:pic>
        <p:pic>
          <p:nvPicPr>
            <p:cNvPr id="51" name="Obraz 2" descr="Obraz zawierający tekst, Czcionka, Grafika, projekt graficzny&#10;&#10;Opis wygenerowany automatycznie"/>
            <p:cNvPicPr/>
            <p:nvPr/>
          </p:nvPicPr>
          <p:blipFill>
            <a:blip r:embed="rId11"/>
            <a:stretch/>
          </p:blipFill>
          <p:spPr>
            <a:xfrm>
              <a:off x="2601000" y="5602320"/>
              <a:ext cx="2188800" cy="573480"/>
            </a:xfrm>
            <a:prstGeom prst="rect">
              <a:avLst/>
            </a:prstGeom>
            <a:noFill/>
            <a:ln w="0">
              <a:noFill/>
            </a:ln>
          </p:spPr>
        </p:pic>
        <p:pic>
          <p:nvPicPr>
            <p:cNvPr id="52" name="Obraz 4" descr="Obraz zawierający Czcionka, Grafika, tekst, zrzut ekranu&#10;&#10;Opis wygenerowany automatycznie"/>
            <p:cNvPicPr/>
            <p:nvPr/>
          </p:nvPicPr>
          <p:blipFill>
            <a:blip r:embed="rId12"/>
            <a:stretch/>
          </p:blipFill>
          <p:spPr>
            <a:xfrm>
              <a:off x="1097280" y="5542200"/>
              <a:ext cx="1296720" cy="694080"/>
            </a:xfrm>
            <a:prstGeom prst="rect">
              <a:avLst/>
            </a:prstGeom>
            <a:noFill/>
            <a:ln w="0">
              <a:noFill/>
            </a:ln>
          </p:spPr>
        </p:pic>
        <p:pic>
          <p:nvPicPr>
            <p:cNvPr id="53" name="Obraz 1" descr="Obraz zawierający tekst, Czcionka, zrzut ekranu, Grafika&#10;&#10;Opis wygenerowany automatycznie"/>
            <p:cNvPicPr/>
            <p:nvPr/>
          </p:nvPicPr>
          <p:blipFill>
            <a:blip r:embed="rId13"/>
            <a:stretch/>
          </p:blipFill>
          <p:spPr>
            <a:xfrm>
              <a:off x="4996800" y="5590080"/>
              <a:ext cx="1102680" cy="597960"/>
            </a:xfrm>
            <a:prstGeom prst="rect">
              <a:avLst/>
            </a:prstGeom>
            <a:noFill/>
            <a:ln w="0">
              <a:noFill/>
            </a:ln>
          </p:spPr>
        </p:pic>
      </p:grpSp>
      <p:sp>
        <p:nvSpPr>
          <p:cNvPr id="54" name="TextBox 27"/>
          <p:cNvSpPr/>
          <p:nvPr/>
        </p:nvSpPr>
        <p:spPr>
          <a:xfrm>
            <a:off x="52560" y="1167120"/>
            <a:ext cx="4176720" cy="559440"/>
          </a:xfrm>
          <a:prstGeom prst="rect">
            <a:avLst/>
          </a:prstGeom>
          <a:noFill/>
          <a:ln w="12700">
            <a:noFill/>
          </a:ln>
        </p:spPr>
        <p:style>
          <a:lnRef idx="0">
            <a:scrgbClr r="0" g="0" b="0"/>
          </a:lnRef>
          <a:fillRef idx="0">
            <a:scrgbClr r="0" g="0" b="0"/>
          </a:fillRef>
          <a:effectRef idx="0">
            <a:scrgbClr r="0" g="0" b="0"/>
          </a:effectRef>
          <a:fontRef idx="minor"/>
        </p:style>
        <p:txBody>
          <a:bodyPr horzOverflow="overflow" lIns="50760" tIns="50760" rIns="50760" bIns="50760" numCol="1" spcCol="38160" anchor="ctr">
            <a:spAutoFit/>
          </a:bodyPr>
          <a:lstStyle/>
          <a:p>
            <a:pPr defTabSz="2438280">
              <a:lnSpc>
                <a:spcPct val="90000"/>
              </a:lnSpc>
              <a:tabLst>
                <a:tab pos="0" algn="l"/>
              </a:tabLst>
            </a:pPr>
            <a:r>
              <a:rPr lang="en-GB" sz="1100" b="0" u="none" strike="noStrike">
                <a:solidFill>
                  <a:srgbClr val="595959"/>
                </a:solidFill>
                <a:effectLst/>
                <a:uFillTx/>
                <a:latin typeface="Calibri"/>
                <a:ea typeface="Calibri"/>
              </a:rPr>
              <a:t>Road Transportation Systems Engineering </a:t>
            </a:r>
            <a:r>
              <a:rPr lang="pl-PL" sz="1100" b="0" u="none" strike="noStrike">
                <a:solidFill>
                  <a:srgbClr val="595959"/>
                </a:solidFill>
                <a:effectLst/>
                <a:uFillTx/>
                <a:latin typeface="Calibri"/>
                <a:ea typeface="Calibri"/>
              </a:rPr>
              <a:t>Development</a:t>
            </a:r>
            <a:r>
              <a:rPr lang="en-GB" sz="1100" b="0" u="none" strike="noStrike">
                <a:solidFill>
                  <a:srgbClr val="595959"/>
                </a:solidFill>
                <a:effectLst/>
                <a:uFillTx/>
                <a:latin typeface="Calibri"/>
                <a:ea typeface="Calibri"/>
              </a:rPr>
              <a:t> in the Sub-Saharan Africa - Modern EU Master Programme &amp; Capacity Building</a:t>
            </a:r>
            <a:endParaRPr lang="en-US" sz="1100" b="0" u="none" strike="noStrike">
              <a:solidFill>
                <a:srgbClr val="000000"/>
              </a:solidFill>
              <a:effectLst/>
              <a:uFillTx/>
              <a:latin typeface="Arial"/>
            </a:endParaRPr>
          </a:p>
          <a:p>
            <a:pPr defTabSz="2438280">
              <a:lnSpc>
                <a:spcPct val="90000"/>
              </a:lnSpc>
              <a:tabLst>
                <a:tab pos="0" algn="l"/>
              </a:tabLst>
            </a:pPr>
            <a:r>
              <a:rPr lang="en-GB" sz="1100" b="0" u="none" strike="noStrike">
                <a:solidFill>
                  <a:srgbClr val="595959"/>
                </a:solidFill>
                <a:effectLst/>
                <a:uFillTx/>
                <a:latin typeface="Calibri"/>
                <a:ea typeface="Calibri"/>
              </a:rPr>
              <a:t>ERASMUS-EDU-2023-CBHE</a:t>
            </a:r>
            <a:endParaRPr lang="en-US" sz="1100" b="0" u="none" strike="noStrike">
              <a:solidFill>
                <a:srgbClr val="000000"/>
              </a:solidFill>
              <a:effectLst/>
              <a:uFillTx/>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Preliminary">
    <p:bg>
      <p:bgPr>
        <a:solidFill>
          <a:srgbClr val="FFFFFF"/>
        </a:solidFill>
        <a:effectLst/>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654480" y="588240"/>
            <a:ext cx="8806680" cy="1024200"/>
          </a:xfrm>
          <a:prstGeom prst="rect">
            <a:avLst/>
          </a:prstGeom>
          <a:noFill/>
          <a:ln w="12600">
            <a:noFill/>
          </a:ln>
        </p:spPr>
        <p:txBody>
          <a:bodyPr lIns="45720" tIns="45720" rIns="45720" bIns="45720" anchor="t">
            <a:noAutofit/>
          </a:bodyPr>
          <a:lstStyle/>
          <a:p>
            <a:pPr indent="0" defTabSz="247680">
              <a:lnSpc>
                <a:spcPct val="100000"/>
              </a:lnSpc>
              <a:buNone/>
              <a:tabLst>
                <a:tab pos="0" algn="l"/>
              </a:tabLst>
            </a:pPr>
            <a:r>
              <a:rPr lang="en-US" sz="3200" b="1" u="none" strike="noStrike">
                <a:solidFill>
                  <a:srgbClr val="F26211"/>
                </a:solidFill>
                <a:effectLst/>
                <a:uFillTx/>
                <a:latin typeface="Montserrat Regular"/>
                <a:ea typeface="Jura Light Bold"/>
              </a:rPr>
              <a:t>Click to edit Master title style</a:t>
            </a:r>
            <a:endParaRPr lang="en-US" sz="3200" b="0" u="none" strike="noStrike">
              <a:solidFill>
                <a:srgbClr val="000000"/>
              </a:solidFill>
              <a:effectLst/>
              <a:uFillTx/>
              <a:latin typeface="Montserrat Regular"/>
            </a:endParaRPr>
          </a:p>
        </p:txBody>
      </p:sp>
      <p:sp>
        <p:nvSpPr>
          <p:cNvPr id="18" name="Rectangle"/>
          <p:cNvSpPr/>
          <p:nvPr/>
        </p:nvSpPr>
        <p:spPr>
          <a:xfrm>
            <a:off x="9928080" y="0"/>
            <a:ext cx="2273400" cy="6857640"/>
          </a:xfrm>
          <a:prstGeom prst="rect">
            <a:avLst/>
          </a:prstGeom>
          <a:gradFill rotWithShape="0">
            <a:gsLst>
              <a:gs pos="0">
                <a:srgbClr val="E9D02B"/>
              </a:gs>
              <a:gs pos="100000">
                <a:srgbClr val="F26211"/>
              </a:gs>
            </a:gsLst>
            <a:lin ang="6330000"/>
          </a:gradFill>
          <a:ln w="12700">
            <a:noFill/>
          </a:ln>
        </p:spPr>
        <p:style>
          <a:lnRef idx="0">
            <a:scrgbClr r="0" g="0" b="0"/>
          </a:lnRef>
          <a:fillRef idx="0">
            <a:scrgbClr r="0" g="0" b="0"/>
          </a:fillRef>
          <a:effectRef idx="0">
            <a:scrgbClr r="0" g="0" b="0"/>
          </a:effectRef>
          <a:fontRef idx="minor"/>
        </p:style>
        <p:txBody>
          <a:bodyPr lIns="25560" tIns="25560" rIns="25560" bIns="25560" anchor="ctr">
            <a:noAutofit/>
          </a:bodyPr>
          <a:lstStyle/>
          <a:p>
            <a:pPr algn="ctr" defTabSz="412920">
              <a:lnSpc>
                <a:spcPct val="100000"/>
              </a:lnSpc>
              <a:tabLst>
                <a:tab pos="0" algn="l"/>
              </a:tabLst>
            </a:pPr>
            <a:endParaRPr lang="en-US" sz="1600" b="0" u="none" strike="noStrike">
              <a:solidFill>
                <a:srgbClr val="FFA844"/>
              </a:solidFill>
              <a:effectLst/>
              <a:uFillTx/>
              <a:latin typeface="Helvetica Neue Medium"/>
              <a:ea typeface="Helvetica Neue Medium"/>
            </a:endParaRPr>
          </a:p>
        </p:txBody>
      </p:sp>
      <p:sp>
        <p:nvSpPr>
          <p:cNvPr id="19" name="PlaceHolder 2"/>
          <p:cNvSpPr>
            <a:spLocks noGrp="1"/>
          </p:cNvSpPr>
          <p:nvPr>
            <p:ph type="body"/>
          </p:nvPr>
        </p:nvSpPr>
        <p:spPr>
          <a:xfrm>
            <a:off x="1782000" y="2117880"/>
            <a:ext cx="7392240" cy="3816000"/>
          </a:xfrm>
          <a:prstGeom prst="rect">
            <a:avLst/>
          </a:prstGeom>
          <a:noFill/>
          <a:ln w="12600">
            <a:noFill/>
          </a:ln>
        </p:spPr>
        <p:txBody>
          <a:bodyPr lIns="50760" tIns="50760" rIns="50760" bIns="50760" anchor="t">
            <a:normAutofit/>
          </a:bodyPr>
          <a:lstStyle/>
          <a:p>
            <a:pPr marL="457200" indent="-457200" defTabSz="1219320">
              <a:lnSpc>
                <a:spcPct val="90000"/>
              </a:lnSpc>
              <a:spcBef>
                <a:spcPts val="2251"/>
              </a:spcBef>
              <a:buClr>
                <a:srgbClr val="F26211"/>
              </a:buClr>
              <a:buSzPct val="123000"/>
              <a:buFont typeface="Montserrat Regular"/>
              <a:buAutoNum type="arabicPeriod"/>
            </a:pPr>
            <a:r>
              <a:rPr lang="en-US" sz="2400" b="0" u="none" strike="noStrike">
                <a:solidFill>
                  <a:srgbClr val="000000"/>
                </a:solidFill>
                <a:effectLst/>
                <a:uFillTx/>
                <a:latin typeface="Montserrat Regular"/>
                <a:ea typeface="Helvetica Neue"/>
              </a:rPr>
              <a:t>Click to edit Master text styles</a:t>
            </a:r>
            <a:endParaRPr lang="en-US" sz="2400" b="0" u="none" strike="noStrike">
              <a:solidFill>
                <a:srgbClr val="000000"/>
              </a:solidFill>
              <a:effectLst/>
              <a:uFillTx/>
              <a:latin typeface="Montserrat Regul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Photo_fix">
    <p:bg>
      <p:bgPr>
        <a:solidFill>
          <a:srgbClr val="FFFFFF"/>
        </a:solidFill>
        <a:effectLst/>
      </p:bgPr>
    </p:bg>
    <p:spTree>
      <p:nvGrpSpPr>
        <p:cNvPr id="1" name=""/>
        <p:cNvGrpSpPr/>
        <p:nvPr/>
      </p:nvGrpSpPr>
      <p:grpSpPr>
        <a:xfrm>
          <a:off x="0" y="0"/>
          <a:ext cx="0" cy="0"/>
          <a:chOff x="0" y="0"/>
          <a:chExt cx="0" cy="0"/>
        </a:xfrm>
      </p:grpSpPr>
      <p:sp>
        <p:nvSpPr>
          <p:cNvPr id="20" name="PlaceHolder 1"/>
          <p:cNvSpPr>
            <a:spLocks noGrp="1"/>
          </p:cNvSpPr>
          <p:nvPr>
            <p:ph type="body"/>
          </p:nvPr>
        </p:nvSpPr>
        <p:spPr>
          <a:xfrm>
            <a:off x="0" y="0"/>
            <a:ext cx="12191760" cy="6857640"/>
          </a:xfrm>
          <a:prstGeom prst="rect">
            <a:avLst/>
          </a:prstGeom>
          <a:noFill/>
          <a:ln w="0">
            <a:noFill/>
          </a:ln>
        </p:spPr>
        <p:txBody>
          <a:bodyPr lIns="91440" tIns="45720" rIns="91440" bIns="45720" anchor="t">
            <a:noAutofit/>
          </a:bodyPr>
          <a:lstStyle/>
          <a:p>
            <a:pPr marL="432000" indent="-324000">
              <a:lnSpc>
                <a:spcPct val="90000"/>
              </a:lnSpc>
              <a:spcBef>
                <a:spcPts val="1417"/>
              </a:spcBef>
              <a:buClr>
                <a:srgbClr val="000000"/>
              </a:buClr>
              <a:buSzPct val="45000"/>
              <a:buFont typeface="Wingdings" charset="2"/>
              <a:buChar char=""/>
            </a:pPr>
            <a:r>
              <a:rPr lang="en-US" sz="2400" b="0" u="none" strike="noStrike">
                <a:solidFill>
                  <a:srgbClr val="000000"/>
                </a:solidFill>
                <a:effectLst/>
                <a:uFillTx/>
                <a:latin typeface="Montserrat Regular"/>
              </a:rPr>
              <a:t>Click to edit the outline text format</a:t>
            </a:r>
          </a:p>
          <a:p>
            <a:pPr marL="864000" lvl="1" indent="-324000">
              <a:lnSpc>
                <a:spcPct val="90000"/>
              </a:lnSpc>
              <a:spcBef>
                <a:spcPts val="1134"/>
              </a:spcBef>
              <a:buClr>
                <a:srgbClr val="000000"/>
              </a:buClr>
              <a:buSzPct val="75000"/>
              <a:buFont typeface="Symbol" charset="2"/>
              <a:buChar char=""/>
            </a:pPr>
            <a:r>
              <a:rPr lang="en-US" sz="2400" b="0" u="none" strike="noStrike">
                <a:solidFill>
                  <a:srgbClr val="000000"/>
                </a:solidFill>
                <a:effectLst/>
                <a:uFillTx/>
                <a:latin typeface="Montserrat Regular"/>
              </a:rPr>
              <a:t>Second Outline Level</a:t>
            </a:r>
          </a:p>
          <a:p>
            <a:pPr marL="1296000" lvl="2" indent="-288000">
              <a:lnSpc>
                <a:spcPct val="90000"/>
              </a:lnSpc>
              <a:spcBef>
                <a:spcPts val="850"/>
              </a:spcBef>
              <a:buClr>
                <a:srgbClr val="000000"/>
              </a:buClr>
              <a:buSzPct val="45000"/>
              <a:buFont typeface="Wingdings" charset="2"/>
              <a:buChar char=""/>
            </a:pPr>
            <a:r>
              <a:rPr lang="en-US" sz="2400" b="0" u="none" strike="noStrike">
                <a:solidFill>
                  <a:srgbClr val="000000"/>
                </a:solidFill>
                <a:effectLst/>
                <a:uFillTx/>
                <a:latin typeface="Montserrat Regular"/>
              </a:rPr>
              <a:t>Third Outline Level</a:t>
            </a:r>
          </a:p>
          <a:p>
            <a:pPr marL="1728000" lvl="3" indent="-216000">
              <a:lnSpc>
                <a:spcPct val="90000"/>
              </a:lnSpc>
              <a:spcBef>
                <a:spcPts val="567"/>
              </a:spcBef>
              <a:buClr>
                <a:srgbClr val="000000"/>
              </a:buClr>
              <a:buSzPct val="75000"/>
              <a:buFont typeface="Symbol" charset="2"/>
              <a:buChar char=""/>
            </a:pPr>
            <a:r>
              <a:rPr lang="en-US" sz="2400" b="0" u="none" strike="noStrike">
                <a:solidFill>
                  <a:srgbClr val="000000"/>
                </a:solidFill>
                <a:effectLst/>
                <a:uFillTx/>
                <a:latin typeface="Montserrat Regular"/>
              </a:rPr>
              <a:t>Fourth Outline Level</a:t>
            </a:r>
          </a:p>
          <a:p>
            <a:pPr marL="2160000" lvl="4" indent="-216000">
              <a:lnSpc>
                <a:spcPct val="90000"/>
              </a:lnSpc>
              <a:spcBef>
                <a:spcPts val="283"/>
              </a:spcBef>
              <a:buClr>
                <a:srgbClr val="000000"/>
              </a:buClr>
              <a:buSzPct val="45000"/>
              <a:buFont typeface="Wingdings" charset="2"/>
              <a:buChar char=""/>
            </a:pPr>
            <a:r>
              <a:rPr lang="en-US" sz="2400" b="0" u="none" strike="noStrike">
                <a:solidFill>
                  <a:srgbClr val="000000"/>
                </a:solidFill>
                <a:effectLst/>
                <a:uFillTx/>
                <a:latin typeface="Montserrat Regular"/>
              </a:rPr>
              <a:t>Fifth Outline Level</a:t>
            </a:r>
          </a:p>
          <a:p>
            <a:pPr marL="2592000" lvl="5" indent="-216000">
              <a:lnSpc>
                <a:spcPct val="90000"/>
              </a:lnSpc>
              <a:spcBef>
                <a:spcPts val="283"/>
              </a:spcBef>
              <a:buClr>
                <a:srgbClr val="000000"/>
              </a:buClr>
              <a:buSzPct val="45000"/>
              <a:buFont typeface="Wingdings" charset="2"/>
              <a:buChar char=""/>
            </a:pPr>
            <a:r>
              <a:rPr lang="en-US" sz="2400" b="0" u="none" strike="noStrike">
                <a:solidFill>
                  <a:srgbClr val="000000"/>
                </a:solidFill>
                <a:effectLst/>
                <a:uFillTx/>
                <a:latin typeface="Montserrat Regular"/>
              </a:rPr>
              <a:t>Sixth Outline Level</a:t>
            </a:r>
          </a:p>
          <a:p>
            <a:pPr marL="3024000" lvl="6" indent="-216000">
              <a:lnSpc>
                <a:spcPct val="90000"/>
              </a:lnSpc>
              <a:spcBef>
                <a:spcPts val="283"/>
              </a:spcBef>
              <a:buClr>
                <a:srgbClr val="000000"/>
              </a:buClr>
              <a:buSzPct val="45000"/>
              <a:buFont typeface="Wingdings" charset="2"/>
              <a:buChar char=""/>
            </a:pPr>
            <a:r>
              <a:rPr lang="en-US" sz="2400" b="0" u="none" strike="noStrike">
                <a:solidFill>
                  <a:srgbClr val="000000"/>
                </a:solidFill>
                <a:effectLst/>
                <a:uFillTx/>
                <a:latin typeface="Montserrat Regular"/>
              </a:rPr>
              <a:t>Seventh Outline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itle, Text_constant">
    <p:bg>
      <p:bgPr>
        <a:solidFill>
          <a:srgbClr val="FFFFFF"/>
        </a:solidFill>
        <a:effectLst/>
      </p:bgPr>
    </p:bg>
    <p:spTree>
      <p:nvGrpSpPr>
        <p:cNvPr id="1" name=""/>
        <p:cNvGrpSpPr/>
        <p:nvPr/>
      </p:nvGrpSpPr>
      <p:grpSpPr>
        <a:xfrm>
          <a:off x="0" y="0"/>
          <a:ext cx="0" cy="0"/>
          <a:chOff x="0" y="0"/>
          <a:chExt cx="0" cy="0"/>
        </a:xfrm>
      </p:grpSpPr>
      <p:sp>
        <p:nvSpPr>
          <p:cNvPr id="21" name="PlaceHolder 1"/>
          <p:cNvSpPr>
            <a:spLocks noGrp="1"/>
          </p:cNvSpPr>
          <p:nvPr>
            <p:ph type="title"/>
          </p:nvPr>
        </p:nvSpPr>
        <p:spPr>
          <a:xfrm>
            <a:off x="603360" y="539640"/>
            <a:ext cx="4889160" cy="717120"/>
          </a:xfrm>
          <a:prstGeom prst="rect">
            <a:avLst/>
          </a:prstGeom>
          <a:noFill/>
          <a:ln w="12600">
            <a:noFill/>
          </a:ln>
        </p:spPr>
        <p:txBody>
          <a:bodyPr lIns="45720" tIns="45720" rIns="45720" bIns="45720" anchor="t">
            <a:noAutofit/>
          </a:bodyPr>
          <a:lstStyle/>
          <a:p>
            <a:pPr indent="0" defTabSz="247680">
              <a:lnSpc>
                <a:spcPct val="100000"/>
              </a:lnSpc>
              <a:buNone/>
              <a:tabLst>
                <a:tab pos="0" algn="l"/>
              </a:tabLst>
            </a:pPr>
            <a:r>
              <a:rPr lang="en-US" sz="3200" b="1" u="none" strike="noStrike">
                <a:solidFill>
                  <a:srgbClr val="F26211"/>
                </a:solidFill>
                <a:effectLst/>
                <a:uFillTx/>
                <a:latin typeface="Montserrat Regular"/>
                <a:ea typeface="Jura Light Bold"/>
              </a:rPr>
              <a:t>Slide Title</a:t>
            </a:r>
            <a:endParaRPr lang="en-US" sz="3200" b="0" u="none" strike="noStrike">
              <a:solidFill>
                <a:srgbClr val="000000"/>
              </a:solidFill>
              <a:effectLst/>
              <a:uFillTx/>
              <a:latin typeface="Montserrat Regular"/>
            </a:endParaRPr>
          </a:p>
        </p:txBody>
      </p:sp>
      <p:pic>
        <p:nvPicPr>
          <p:cNvPr id="22" name="AdobeStock_327403039 (1).jpeg" descr="AdobeStock_327403039 (1).jpeg"/>
          <p:cNvPicPr/>
          <p:nvPr/>
        </p:nvPicPr>
        <p:blipFill>
          <a:blip r:embed="rId2"/>
          <a:srcRect l="20948" r="31881"/>
          <a:stretch/>
        </p:blipFill>
        <p:spPr>
          <a:xfrm flipH="1">
            <a:off x="7596720" y="0"/>
            <a:ext cx="4728960" cy="6857640"/>
          </a:xfrm>
          <a:prstGeom prst="rect">
            <a:avLst/>
          </a:prstGeom>
          <a:noFill/>
          <a:ln w="12700">
            <a:noFill/>
          </a:ln>
        </p:spPr>
      </p:pic>
      <p:sp>
        <p:nvSpPr>
          <p:cNvPr id="23" name="PlaceHolder 2"/>
          <p:cNvSpPr>
            <a:spLocks noGrp="1"/>
          </p:cNvSpPr>
          <p:nvPr>
            <p:ph type="body"/>
          </p:nvPr>
        </p:nvSpPr>
        <p:spPr>
          <a:xfrm>
            <a:off x="970200" y="1386720"/>
            <a:ext cx="5933520" cy="4556520"/>
          </a:xfrm>
          <a:prstGeom prst="rect">
            <a:avLst/>
          </a:prstGeom>
          <a:noFill/>
          <a:ln w="12600">
            <a:noFill/>
          </a:ln>
        </p:spPr>
        <p:txBody>
          <a:bodyPr lIns="45720" tIns="50760" rIns="45720" bIns="50760" anchor="t">
            <a:normAutofit/>
          </a:bodyPr>
          <a:lstStyle/>
          <a:p>
            <a:pPr marL="304920" indent="-304920" defTabSz="404640">
              <a:lnSpc>
                <a:spcPct val="150000"/>
              </a:lnSpc>
              <a:buClr>
                <a:srgbClr val="F78722"/>
              </a:buClr>
              <a:buFont typeface="Arial"/>
              <a:buChar char="—"/>
            </a:pPr>
            <a:r>
              <a:rPr lang="pl-PL" sz="2800" b="0" u="none" strike="noStrike">
                <a:solidFill>
                  <a:srgbClr val="432411"/>
                </a:solidFill>
                <a:effectLst/>
                <a:uFillTx/>
                <a:latin typeface="Montserrat Regular"/>
                <a:ea typeface="Montserrat Regular"/>
              </a:rPr>
              <a:t>Text</a:t>
            </a:r>
            <a:endParaRPr lang="en-US" sz="2800" b="0" u="none" strike="noStrike">
              <a:solidFill>
                <a:srgbClr val="000000"/>
              </a:solidFill>
              <a:effectLst/>
              <a:uFillTx/>
              <a:latin typeface="Montserrat Regul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ext">
    <p:bg>
      <p:bgPr>
        <a:solidFill>
          <a:srgbClr val="FFFFFF"/>
        </a:solidFill>
        <a:effectLst/>
      </p:bgPr>
    </p:bg>
    <p:spTree>
      <p:nvGrpSpPr>
        <p:cNvPr id="1" name=""/>
        <p:cNvGrpSpPr/>
        <p:nvPr/>
      </p:nvGrpSpPr>
      <p:grpSpPr>
        <a:xfrm>
          <a:off x="0" y="0"/>
          <a:ext cx="0" cy="0"/>
          <a:chOff x="0" y="0"/>
          <a:chExt cx="0" cy="0"/>
        </a:xfrm>
      </p:grpSpPr>
      <p:sp>
        <p:nvSpPr>
          <p:cNvPr id="24" name="Rectangle"/>
          <p:cNvSpPr/>
          <p:nvPr/>
        </p:nvSpPr>
        <p:spPr>
          <a:xfrm>
            <a:off x="9928080" y="0"/>
            <a:ext cx="2273400" cy="6857640"/>
          </a:xfrm>
          <a:prstGeom prst="rect">
            <a:avLst/>
          </a:prstGeom>
          <a:gradFill rotWithShape="0">
            <a:gsLst>
              <a:gs pos="0">
                <a:srgbClr val="E9D02B"/>
              </a:gs>
              <a:gs pos="100000">
                <a:srgbClr val="F26211"/>
              </a:gs>
            </a:gsLst>
            <a:lin ang="6330000"/>
          </a:gradFill>
          <a:ln w="12700">
            <a:noFill/>
          </a:ln>
        </p:spPr>
        <p:style>
          <a:lnRef idx="0">
            <a:scrgbClr r="0" g="0" b="0"/>
          </a:lnRef>
          <a:fillRef idx="0">
            <a:scrgbClr r="0" g="0" b="0"/>
          </a:fillRef>
          <a:effectRef idx="0">
            <a:scrgbClr r="0" g="0" b="0"/>
          </a:effectRef>
          <a:fontRef idx="minor"/>
        </p:style>
        <p:txBody>
          <a:bodyPr lIns="25560" tIns="25560" rIns="25560" bIns="25560" anchor="ctr">
            <a:noAutofit/>
          </a:bodyPr>
          <a:lstStyle/>
          <a:p>
            <a:pPr algn="ctr" defTabSz="412920">
              <a:lnSpc>
                <a:spcPct val="100000"/>
              </a:lnSpc>
              <a:tabLst>
                <a:tab pos="0" algn="l"/>
              </a:tabLst>
            </a:pPr>
            <a:endParaRPr lang="en-US" sz="1600" b="0" u="none" strike="noStrike">
              <a:solidFill>
                <a:srgbClr val="FFA844"/>
              </a:solidFill>
              <a:effectLst/>
              <a:uFillTx/>
              <a:latin typeface="Helvetica Neue Medium"/>
              <a:ea typeface="Helvetica Neue Medium"/>
            </a:endParaRPr>
          </a:p>
        </p:txBody>
      </p:sp>
      <p:sp>
        <p:nvSpPr>
          <p:cNvPr id="25" name="Slide Number"/>
          <p:cNvSpPr/>
          <p:nvPr/>
        </p:nvSpPr>
        <p:spPr>
          <a:xfrm>
            <a:off x="5938200" y="6560640"/>
            <a:ext cx="315360" cy="297000"/>
          </a:xfrm>
          <a:prstGeom prst="rect">
            <a:avLst/>
          </a:prstGeom>
          <a:noFill/>
          <a:ln w="12700">
            <a:noFill/>
          </a:ln>
        </p:spPr>
        <p:style>
          <a:lnRef idx="0">
            <a:scrgbClr r="0" g="0" b="0"/>
          </a:lnRef>
          <a:fillRef idx="0">
            <a:scrgbClr r="0" g="0" b="0"/>
          </a:fillRef>
          <a:effectRef idx="0">
            <a:scrgbClr r="0" g="0" b="0"/>
          </a:effectRef>
          <a:fontRef idx="minor"/>
        </p:style>
        <p:txBody>
          <a:bodyPr wrap="none" lIns="25560" tIns="25560" rIns="25560" bIns="25560" anchor="b">
            <a:spAutoFit/>
          </a:bodyPr>
          <a:lstStyle/>
          <a:p>
            <a:pPr algn="ctr" defTabSz="584280">
              <a:lnSpc>
                <a:spcPct val="100000"/>
              </a:lnSpc>
              <a:tabLst>
                <a:tab pos="0" algn="l"/>
              </a:tabLst>
            </a:pPr>
            <a:fld id="{44AC5910-2644-4B97-8FF0-65F8EF750BAD}" type="slidenum">
              <a:rPr lang="pl-PL" sz="1600" b="0" u="none" strike="noStrike">
                <a:solidFill>
                  <a:srgbClr val="F26211"/>
                </a:solidFill>
                <a:effectLst/>
                <a:uFillTx/>
                <a:latin typeface="Montserrat Regular"/>
                <a:ea typeface="Montserrat Regular"/>
              </a:rPr>
              <a:t>‹#›</a:t>
            </a:fld>
            <a:endParaRPr lang="en-US" sz="1600" b="0" u="none" strike="noStrike">
              <a:solidFill>
                <a:srgbClr val="000000"/>
              </a:solidFill>
              <a:effectLst/>
              <a:uFillTx/>
              <a:latin typeface="Arial"/>
            </a:endParaRPr>
          </a:p>
        </p:txBody>
      </p:sp>
      <p:sp>
        <p:nvSpPr>
          <p:cNvPr id="26" name="PlaceHolder 1"/>
          <p:cNvSpPr>
            <a:spLocks noGrp="1"/>
          </p:cNvSpPr>
          <p:nvPr>
            <p:ph type="title"/>
          </p:nvPr>
        </p:nvSpPr>
        <p:spPr>
          <a:xfrm>
            <a:off x="603360" y="539640"/>
            <a:ext cx="4889160" cy="717120"/>
          </a:xfrm>
          <a:prstGeom prst="rect">
            <a:avLst/>
          </a:prstGeom>
          <a:noFill/>
          <a:ln w="12600">
            <a:noFill/>
          </a:ln>
        </p:spPr>
        <p:txBody>
          <a:bodyPr lIns="45720" tIns="45720" rIns="45720" bIns="45720" anchor="t">
            <a:noAutofit/>
          </a:bodyPr>
          <a:lstStyle/>
          <a:p>
            <a:pPr indent="0" defTabSz="247680">
              <a:lnSpc>
                <a:spcPct val="100000"/>
              </a:lnSpc>
              <a:buNone/>
              <a:tabLst>
                <a:tab pos="0" algn="l"/>
              </a:tabLst>
            </a:pPr>
            <a:r>
              <a:rPr lang="en-US" sz="3200" b="1" u="none" strike="noStrike">
                <a:solidFill>
                  <a:srgbClr val="F26211"/>
                </a:solidFill>
                <a:effectLst/>
                <a:uFillTx/>
                <a:latin typeface="Montserrat Regular"/>
                <a:ea typeface="Jura Light Bold"/>
              </a:rPr>
              <a:t>Slide Title</a:t>
            </a:r>
            <a:endParaRPr lang="en-US" sz="3200" b="0" u="none" strike="noStrike">
              <a:solidFill>
                <a:srgbClr val="000000"/>
              </a:solidFill>
              <a:effectLst/>
              <a:uFillTx/>
              <a:latin typeface="Montserrat Regular"/>
            </a:endParaRPr>
          </a:p>
        </p:txBody>
      </p:sp>
      <p:sp>
        <p:nvSpPr>
          <p:cNvPr id="27" name="PlaceHolder 2"/>
          <p:cNvSpPr>
            <a:spLocks noGrp="1"/>
          </p:cNvSpPr>
          <p:nvPr>
            <p:ph type="body"/>
          </p:nvPr>
        </p:nvSpPr>
        <p:spPr>
          <a:xfrm>
            <a:off x="970200" y="1386720"/>
            <a:ext cx="8807760" cy="5059080"/>
          </a:xfrm>
          <a:prstGeom prst="rect">
            <a:avLst/>
          </a:prstGeom>
          <a:noFill/>
          <a:ln w="12600">
            <a:noFill/>
          </a:ln>
        </p:spPr>
        <p:txBody>
          <a:bodyPr lIns="45720" tIns="50760" rIns="45720" bIns="50760" anchor="t">
            <a:normAutofit/>
          </a:bodyPr>
          <a:lstStyle/>
          <a:p>
            <a:pPr marL="304920" indent="-304920" defTabSz="404640">
              <a:lnSpc>
                <a:spcPct val="150000"/>
              </a:lnSpc>
              <a:buClr>
                <a:srgbClr val="F78722"/>
              </a:buClr>
              <a:buFont typeface="Arial"/>
              <a:buChar char="—"/>
            </a:pPr>
            <a:r>
              <a:rPr lang="pl-PL" sz="2800" b="0" u="none" strike="noStrike">
                <a:solidFill>
                  <a:srgbClr val="432411"/>
                </a:solidFill>
                <a:effectLst/>
                <a:uFillTx/>
                <a:latin typeface="Montserrat Regular"/>
                <a:ea typeface="Montserrat Regular"/>
              </a:rPr>
              <a:t>Text</a:t>
            </a:r>
            <a:endParaRPr lang="en-US" sz="2800" b="0" u="none" strike="noStrike">
              <a:solidFill>
                <a:srgbClr val="000000"/>
              </a:solidFill>
              <a:effectLst/>
              <a:uFillTx/>
              <a:latin typeface="Montserrat Regul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Text">
    <p:bg>
      <p:bgPr>
        <a:solidFill>
          <a:srgbClr val="FFFFFF"/>
        </a:solidFill>
        <a:effectLst/>
      </p:bgPr>
    </p:bg>
    <p:spTree>
      <p:nvGrpSpPr>
        <p:cNvPr id="1" name=""/>
        <p:cNvGrpSpPr/>
        <p:nvPr/>
      </p:nvGrpSpPr>
      <p:grpSpPr>
        <a:xfrm>
          <a:off x="0" y="0"/>
          <a:ext cx="0" cy="0"/>
          <a:chOff x="0" y="0"/>
          <a:chExt cx="0" cy="0"/>
        </a:xfrm>
      </p:grpSpPr>
      <p:sp>
        <p:nvSpPr>
          <p:cNvPr id="28" name="Rectangle"/>
          <p:cNvSpPr/>
          <p:nvPr/>
        </p:nvSpPr>
        <p:spPr>
          <a:xfrm>
            <a:off x="7590600" y="0"/>
            <a:ext cx="4610520" cy="6857640"/>
          </a:xfrm>
          <a:prstGeom prst="rect">
            <a:avLst/>
          </a:prstGeom>
          <a:gradFill rotWithShape="0">
            <a:gsLst>
              <a:gs pos="0">
                <a:srgbClr val="E9D02B"/>
              </a:gs>
              <a:gs pos="100000">
                <a:srgbClr val="F26211"/>
              </a:gs>
            </a:gsLst>
            <a:lin ang="6330000"/>
          </a:gradFill>
          <a:ln w="12700">
            <a:noFill/>
          </a:ln>
        </p:spPr>
        <p:style>
          <a:lnRef idx="0">
            <a:scrgbClr r="0" g="0" b="0"/>
          </a:lnRef>
          <a:fillRef idx="0">
            <a:scrgbClr r="0" g="0" b="0"/>
          </a:fillRef>
          <a:effectRef idx="0">
            <a:scrgbClr r="0" g="0" b="0"/>
          </a:effectRef>
          <a:fontRef idx="minor"/>
        </p:style>
        <p:txBody>
          <a:bodyPr lIns="25560" tIns="25560" rIns="25560" bIns="25560" anchor="ctr">
            <a:noAutofit/>
          </a:bodyPr>
          <a:lstStyle/>
          <a:p>
            <a:pPr algn="ctr" defTabSz="412920">
              <a:lnSpc>
                <a:spcPct val="100000"/>
              </a:lnSpc>
              <a:tabLst>
                <a:tab pos="0" algn="l"/>
              </a:tabLst>
            </a:pPr>
            <a:endParaRPr lang="en-US" sz="1600" b="0" u="none" strike="noStrike">
              <a:solidFill>
                <a:srgbClr val="FFA844"/>
              </a:solidFill>
              <a:effectLst/>
              <a:uFillTx/>
              <a:latin typeface="Helvetica Neue Medium"/>
              <a:ea typeface="Helvetica Neue Medium"/>
            </a:endParaRPr>
          </a:p>
        </p:txBody>
      </p:sp>
      <p:sp>
        <p:nvSpPr>
          <p:cNvPr id="29" name="Prostokąt 3"/>
          <p:cNvSpPr/>
          <p:nvPr/>
        </p:nvSpPr>
        <p:spPr>
          <a:xfrm>
            <a:off x="2445840" y="3274560"/>
            <a:ext cx="7260840" cy="297000"/>
          </a:xfrm>
          <a:prstGeom prst="rect">
            <a:avLst/>
          </a:prstGeom>
          <a:solidFill>
            <a:schemeClr val="bg1"/>
          </a:solidFill>
          <a:ln w="12700">
            <a:noFill/>
          </a:ln>
          <a:effectLst>
            <a:outerShdw blurRad="419040" dist="444469" dir="8520418">
              <a:srgbClr val="FFC000">
                <a:alpha val="15000"/>
              </a:srgbClr>
            </a:outerShdw>
          </a:effectLst>
        </p:spPr>
        <p:style>
          <a:lnRef idx="0">
            <a:scrgbClr r="0" g="0" b="0"/>
          </a:lnRef>
          <a:fillRef idx="0">
            <a:scrgbClr r="0" g="0" b="0"/>
          </a:fillRef>
          <a:effectRef idx="0">
            <a:scrgbClr r="0" g="0" b="0"/>
          </a:effectRef>
          <a:fontRef idx="minor"/>
        </p:style>
        <p:txBody>
          <a:bodyPr horzOverflow="overflow" lIns="25560" tIns="25560" rIns="25560" bIns="25560" numCol="1" spcCol="38160" anchor="ctr">
            <a:spAutoFit/>
          </a:bodyPr>
          <a:lstStyle/>
          <a:p>
            <a:pPr algn="ctr" defTabSz="412920">
              <a:lnSpc>
                <a:spcPct val="100000"/>
              </a:lnSpc>
              <a:tabLst>
                <a:tab pos="0" algn="l"/>
              </a:tabLst>
            </a:pPr>
            <a:endParaRPr lang="pl-PL" sz="1600" b="0" u="none" strike="noStrike">
              <a:solidFill>
                <a:srgbClr val="FFFFFF"/>
              </a:solidFill>
              <a:effectLst/>
              <a:uFillTx/>
              <a:latin typeface="Helvetica Neue Medium"/>
              <a:ea typeface="Helvetica Neue Medium"/>
            </a:endParaRPr>
          </a:p>
        </p:txBody>
      </p:sp>
      <p:sp>
        <p:nvSpPr>
          <p:cNvPr id="30" name="PlaceHolder 1"/>
          <p:cNvSpPr>
            <a:spLocks noGrp="1"/>
          </p:cNvSpPr>
          <p:nvPr>
            <p:ph type="body"/>
          </p:nvPr>
        </p:nvSpPr>
        <p:spPr>
          <a:xfrm>
            <a:off x="2639520" y="2618640"/>
            <a:ext cx="6902280" cy="2601720"/>
          </a:xfrm>
          <a:prstGeom prst="rect">
            <a:avLst/>
          </a:prstGeom>
          <a:noFill/>
          <a:ln w="12600">
            <a:noFill/>
          </a:ln>
        </p:spPr>
        <p:txBody>
          <a:bodyPr lIns="45720" tIns="50760" rIns="45720" bIns="50760" anchor="t">
            <a:normAutofit/>
          </a:bodyPr>
          <a:lstStyle/>
          <a:p>
            <a:pPr marL="304920" indent="-304920" defTabSz="404640">
              <a:lnSpc>
                <a:spcPct val="150000"/>
              </a:lnSpc>
              <a:buNone/>
              <a:tabLst>
                <a:tab pos="0" algn="l"/>
              </a:tabLst>
            </a:pPr>
            <a:r>
              <a:rPr lang="pl-PL" sz="2400" b="0" u="none" strike="noStrike">
                <a:solidFill>
                  <a:srgbClr val="432411"/>
                </a:solidFill>
                <a:effectLst/>
                <a:uFillTx/>
                <a:latin typeface="Montserrat Regular"/>
                <a:ea typeface="Montserrat Regular"/>
              </a:rPr>
              <a:t>Text</a:t>
            </a:r>
            <a:endParaRPr lang="en-US" sz="2400" b="0" u="none" strike="noStrike">
              <a:solidFill>
                <a:srgbClr val="000000"/>
              </a:solidFill>
              <a:effectLst/>
              <a:uFillTx/>
              <a:latin typeface="Montserrat Regular"/>
            </a:endParaRPr>
          </a:p>
        </p:txBody>
      </p:sp>
      <p:sp>
        <p:nvSpPr>
          <p:cNvPr id="31" name="PlaceHolder 2"/>
          <p:cNvSpPr>
            <a:spLocks noGrp="1"/>
          </p:cNvSpPr>
          <p:nvPr>
            <p:ph type="title"/>
          </p:nvPr>
        </p:nvSpPr>
        <p:spPr>
          <a:xfrm>
            <a:off x="2639520" y="1549800"/>
            <a:ext cx="4889160" cy="717120"/>
          </a:xfrm>
          <a:prstGeom prst="rect">
            <a:avLst/>
          </a:prstGeom>
          <a:noFill/>
          <a:ln w="12600">
            <a:noFill/>
          </a:ln>
        </p:spPr>
        <p:txBody>
          <a:bodyPr lIns="45720" tIns="45720" rIns="45720" bIns="45720" anchor="t">
            <a:noAutofit/>
          </a:bodyPr>
          <a:lstStyle/>
          <a:p>
            <a:pPr indent="0" defTabSz="247680">
              <a:lnSpc>
                <a:spcPct val="100000"/>
              </a:lnSpc>
              <a:buNone/>
              <a:tabLst>
                <a:tab pos="0" algn="l"/>
              </a:tabLst>
            </a:pPr>
            <a:r>
              <a:rPr lang="en-US" sz="4000" b="1" u="none" strike="noStrike">
                <a:solidFill>
                  <a:srgbClr val="F26211"/>
                </a:solidFill>
                <a:effectLst/>
                <a:uFillTx/>
                <a:latin typeface="Montserrat Regular"/>
                <a:ea typeface="Jura Light Bold"/>
              </a:rPr>
              <a:t>Slide Title</a:t>
            </a:r>
            <a:endParaRPr lang="en-US" sz="4000" b="0" u="none" strike="noStrike">
              <a:solidFill>
                <a:srgbClr val="000000"/>
              </a:solidFill>
              <a:effectLst/>
              <a:uFillTx/>
              <a:latin typeface="Montserrat Regul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itle&amp;bullets2">
    <p:bg>
      <p:bgPr>
        <a:solidFill>
          <a:srgbClr val="FFFFFF"/>
        </a:solidFill>
        <a:effectLst/>
      </p:bgPr>
    </p:bg>
    <p:spTree>
      <p:nvGrpSpPr>
        <p:cNvPr id="1" name=""/>
        <p:cNvGrpSpPr/>
        <p:nvPr/>
      </p:nvGrpSpPr>
      <p:grpSpPr>
        <a:xfrm>
          <a:off x="0" y="0"/>
          <a:ext cx="0" cy="0"/>
          <a:chOff x="0" y="0"/>
          <a:chExt cx="0" cy="0"/>
        </a:xfrm>
      </p:grpSpPr>
      <p:pic>
        <p:nvPicPr>
          <p:cNvPr id="32" name="Picture 9"/>
          <p:cNvPicPr/>
          <p:nvPr/>
        </p:nvPicPr>
        <p:blipFill>
          <a:blip r:embed="rId2"/>
          <a:srcRect l="20515" t="24855" r="52771" b="56359"/>
          <a:stretch/>
        </p:blipFill>
        <p:spPr>
          <a:xfrm>
            <a:off x="9748800" y="5103000"/>
            <a:ext cx="2442960" cy="1754640"/>
          </a:xfrm>
          <a:prstGeom prst="rect">
            <a:avLst/>
          </a:prstGeom>
          <a:noFill/>
          <a:ln w="0">
            <a:noFill/>
          </a:ln>
        </p:spPr>
      </p:pic>
      <p:sp>
        <p:nvSpPr>
          <p:cNvPr id="33" name="Slide Title"/>
          <p:cNvSpPr/>
          <p:nvPr/>
        </p:nvSpPr>
        <p:spPr>
          <a:xfrm>
            <a:off x="603360" y="539640"/>
            <a:ext cx="4889160" cy="717120"/>
          </a:xfrm>
          <a:prstGeom prst="rect">
            <a:avLst/>
          </a:prstGeom>
          <a:noFill/>
          <a:ln w="12700">
            <a:noFill/>
          </a:ln>
        </p:spPr>
        <p:style>
          <a:lnRef idx="0">
            <a:scrgbClr r="0" g="0" b="0"/>
          </a:lnRef>
          <a:fillRef idx="0">
            <a:scrgbClr r="0" g="0" b="0"/>
          </a:fillRef>
          <a:effectRef idx="0">
            <a:scrgbClr r="0" g="0" b="0"/>
          </a:effectRef>
          <a:fontRef idx="minor"/>
        </p:style>
        <p:txBody>
          <a:bodyPr lIns="23040" tIns="23040" rIns="23040" bIns="23040" anchor="t">
            <a:noAutofit/>
          </a:bodyPr>
          <a:lstStyle/>
          <a:p>
            <a:pPr defTabSz="247680">
              <a:lnSpc>
                <a:spcPct val="100000"/>
              </a:lnSpc>
              <a:tabLst>
                <a:tab pos="0" algn="l"/>
              </a:tabLst>
            </a:pPr>
            <a:r>
              <a:rPr lang="pl-PL" sz="3200" b="1" u="none" strike="noStrike">
                <a:solidFill>
                  <a:srgbClr val="F26211"/>
                </a:solidFill>
                <a:effectLst/>
                <a:uFillTx/>
                <a:latin typeface="Montserrat Regular"/>
                <a:ea typeface="Jura Light Bold"/>
              </a:rPr>
              <a:t>Slide Title</a:t>
            </a:r>
            <a:endParaRPr lang="en-US" sz="3200" b="0" u="none" strike="noStrike">
              <a:solidFill>
                <a:srgbClr val="000000"/>
              </a:solidFill>
              <a:effectLst/>
              <a:uFillTx/>
              <a:latin typeface="Arial"/>
            </a:endParaRPr>
          </a:p>
        </p:txBody>
      </p:sp>
      <p:pic>
        <p:nvPicPr>
          <p:cNvPr id="34" name="afryka.svg" descr="afryka.svg"/>
          <p:cNvPicPr/>
          <p:nvPr/>
        </p:nvPicPr>
        <p:blipFill>
          <a:blip r:embed="rId3"/>
          <a:srcRect l="34007" t="-5164" r="-14970" b="73683"/>
          <a:stretch/>
        </p:blipFill>
        <p:spPr>
          <a:xfrm>
            <a:off x="0" y="4681080"/>
            <a:ext cx="5223240" cy="2176560"/>
          </a:xfrm>
          <a:prstGeom prst="rect">
            <a:avLst/>
          </a:prstGeom>
          <a:noFill/>
          <a:ln w="12700">
            <a:noFill/>
          </a:ln>
        </p:spPr>
      </p:pic>
      <p:sp>
        <p:nvSpPr>
          <p:cNvPr id="35" name="PlaceHolder 1"/>
          <p:cNvSpPr>
            <a:spLocks noGrp="1"/>
          </p:cNvSpPr>
          <p:nvPr>
            <p:ph type="body"/>
          </p:nvPr>
        </p:nvSpPr>
        <p:spPr>
          <a:xfrm>
            <a:off x="970200" y="1386720"/>
            <a:ext cx="10407600" cy="4055040"/>
          </a:xfrm>
          <a:prstGeom prst="rect">
            <a:avLst/>
          </a:prstGeom>
          <a:noFill/>
          <a:ln w="12600">
            <a:noFill/>
          </a:ln>
        </p:spPr>
        <p:txBody>
          <a:bodyPr lIns="45720" tIns="50760" rIns="45720" bIns="50760" anchor="t">
            <a:normAutofit/>
          </a:bodyPr>
          <a:lstStyle/>
          <a:p>
            <a:pPr marL="304920" indent="-304920" defTabSz="404640">
              <a:lnSpc>
                <a:spcPct val="150000"/>
              </a:lnSpc>
              <a:buClr>
                <a:srgbClr val="F78722"/>
              </a:buClr>
              <a:buFont typeface="Arial"/>
              <a:buChar char="—"/>
            </a:pPr>
            <a:r>
              <a:rPr lang="pl-PL" sz="2800" b="0" u="none" strike="noStrike">
                <a:solidFill>
                  <a:srgbClr val="432411"/>
                </a:solidFill>
                <a:effectLst/>
                <a:uFillTx/>
                <a:latin typeface="Montserrat Regular"/>
                <a:ea typeface="Montserrat Regular"/>
              </a:rPr>
              <a:t>Text</a:t>
            </a:r>
            <a:endParaRPr lang="en-US" sz="2800" b="0" u="none" strike="noStrike">
              <a:solidFill>
                <a:srgbClr val="000000"/>
              </a:solidFill>
              <a:effectLst/>
              <a:uFillTx/>
              <a:latin typeface="Montserrat Regul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Title &amp; Bullets">
    <p:bg>
      <p:bgPr>
        <a:solidFill>
          <a:srgbClr val="FFFFFF"/>
        </a:solidFill>
        <a:effectLst/>
      </p:bgPr>
    </p:bg>
    <p:spTree>
      <p:nvGrpSpPr>
        <p:cNvPr id="1" name=""/>
        <p:cNvGrpSpPr/>
        <p:nvPr/>
      </p:nvGrpSpPr>
      <p:grpSpPr>
        <a:xfrm>
          <a:off x="0" y="0"/>
          <a:ext cx="0" cy="0"/>
          <a:chOff x="0" y="0"/>
          <a:chExt cx="0" cy="0"/>
        </a:xfrm>
      </p:grpSpPr>
      <p:pic>
        <p:nvPicPr>
          <p:cNvPr id="36" name="afryka.svg" descr="afryka.svg"/>
          <p:cNvPicPr/>
          <p:nvPr/>
        </p:nvPicPr>
        <p:blipFill>
          <a:blip r:embed="rId2"/>
          <a:srcRect t="26857" r="43951"/>
          <a:stretch/>
        </p:blipFill>
        <p:spPr>
          <a:xfrm>
            <a:off x="8575920" y="0"/>
            <a:ext cx="3615480" cy="5059080"/>
          </a:xfrm>
          <a:prstGeom prst="rect">
            <a:avLst/>
          </a:prstGeom>
          <a:noFill/>
          <a:ln w="12700">
            <a:noFill/>
          </a:ln>
        </p:spPr>
      </p:pic>
      <p:sp>
        <p:nvSpPr>
          <p:cNvPr id="37" name="PlaceHolder 1"/>
          <p:cNvSpPr>
            <a:spLocks noGrp="1"/>
          </p:cNvSpPr>
          <p:nvPr>
            <p:ph type="title"/>
          </p:nvPr>
        </p:nvSpPr>
        <p:spPr>
          <a:xfrm>
            <a:off x="603360" y="539640"/>
            <a:ext cx="4889160" cy="717120"/>
          </a:xfrm>
          <a:prstGeom prst="rect">
            <a:avLst/>
          </a:prstGeom>
          <a:noFill/>
          <a:ln w="12600">
            <a:noFill/>
          </a:ln>
        </p:spPr>
        <p:txBody>
          <a:bodyPr lIns="45720" tIns="45720" rIns="45720" bIns="45720" anchor="t">
            <a:noAutofit/>
          </a:bodyPr>
          <a:lstStyle/>
          <a:p>
            <a:pPr indent="0" defTabSz="247680">
              <a:lnSpc>
                <a:spcPct val="100000"/>
              </a:lnSpc>
              <a:buNone/>
              <a:tabLst>
                <a:tab pos="0" algn="l"/>
              </a:tabLst>
            </a:pPr>
            <a:r>
              <a:rPr lang="en-US" sz="3200" b="1" u="none" strike="noStrike">
                <a:solidFill>
                  <a:srgbClr val="F26211"/>
                </a:solidFill>
                <a:effectLst/>
                <a:uFillTx/>
                <a:latin typeface="Montserrat Regular"/>
                <a:ea typeface="Jura Light Bold"/>
              </a:rPr>
              <a:t>Slide Title</a:t>
            </a:r>
            <a:endParaRPr lang="en-US" sz="3200" b="0" u="none" strike="noStrike">
              <a:solidFill>
                <a:srgbClr val="000000"/>
              </a:solidFill>
              <a:effectLst/>
              <a:uFillTx/>
              <a:latin typeface="Montserrat Regular"/>
            </a:endParaRPr>
          </a:p>
        </p:txBody>
      </p:sp>
      <p:sp>
        <p:nvSpPr>
          <p:cNvPr id="38" name="PlaceHolder 2"/>
          <p:cNvSpPr>
            <a:spLocks noGrp="1"/>
          </p:cNvSpPr>
          <p:nvPr>
            <p:ph type="body"/>
          </p:nvPr>
        </p:nvSpPr>
        <p:spPr>
          <a:xfrm>
            <a:off x="970200" y="1386720"/>
            <a:ext cx="8807760" cy="5059080"/>
          </a:xfrm>
          <a:prstGeom prst="rect">
            <a:avLst/>
          </a:prstGeom>
          <a:noFill/>
          <a:ln w="12600">
            <a:noFill/>
          </a:ln>
        </p:spPr>
        <p:txBody>
          <a:bodyPr lIns="45720" tIns="50760" rIns="45720" bIns="50760" anchor="t">
            <a:normAutofit/>
          </a:bodyPr>
          <a:lstStyle/>
          <a:p>
            <a:pPr marL="304920" indent="-304920" defTabSz="404640">
              <a:lnSpc>
                <a:spcPct val="150000"/>
              </a:lnSpc>
              <a:buClr>
                <a:srgbClr val="F78722"/>
              </a:buClr>
              <a:buFont typeface="Arial"/>
              <a:buChar char="—"/>
            </a:pPr>
            <a:r>
              <a:rPr lang="pl-PL" sz="2800" b="0" u="none" strike="noStrike">
                <a:solidFill>
                  <a:srgbClr val="432411"/>
                </a:solidFill>
                <a:effectLst/>
                <a:uFillTx/>
                <a:latin typeface="Montserrat Regular"/>
                <a:ea typeface="Montserrat Regular"/>
              </a:rPr>
              <a:t>Text</a:t>
            </a:r>
            <a:endParaRPr lang="en-US" sz="2800" b="0" u="none" strike="noStrike">
              <a:solidFill>
                <a:srgbClr val="000000"/>
              </a:solidFill>
              <a:effectLst/>
              <a:uFillTx/>
              <a:latin typeface="Montserrat Regular"/>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6.png"/><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6.png"/><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41.png"/><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6.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sciencedirect.com/science/article/pii/S2352146516305324" TargetMode="External"/><Relationship Id="rId2" Type="http://schemas.openxmlformats.org/officeDocument/2006/relationships/hyperlink" Target="https://www.youtube.com/watch?v=V3bEdLs_8pE&amp;t=385s"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PlaceHolder 1"/>
          <p:cNvSpPr>
            <a:spLocks noGrp="1"/>
          </p:cNvSpPr>
          <p:nvPr>
            <p:ph type="title"/>
          </p:nvPr>
        </p:nvSpPr>
        <p:spPr>
          <a:xfrm>
            <a:off x="1149840" y="1937880"/>
            <a:ext cx="8909640" cy="1370160"/>
          </a:xfrm>
          <a:prstGeom prst="rect">
            <a:avLst/>
          </a:prstGeom>
          <a:noFill/>
          <a:ln w="12600">
            <a:noFill/>
          </a:ln>
        </p:spPr>
        <p:txBody>
          <a:bodyPr wrap="square" lIns="50760" tIns="50760" rIns="50760" bIns="50760" anchor="ctr">
            <a:normAutofit/>
          </a:bodyPr>
          <a:lstStyle/>
          <a:p>
            <a:pPr indent="0" algn="ctr" defTabSz="1219320">
              <a:lnSpc>
                <a:spcPct val="80000"/>
              </a:lnSpc>
              <a:buNone/>
              <a:tabLst>
                <a:tab pos="0" algn="l"/>
              </a:tabLst>
            </a:pPr>
            <a:r>
              <a:rPr lang="en-US" sz="3600" b="1" u="none" strike="noStrike" spc="-232">
                <a:solidFill>
                  <a:srgbClr val="F78722"/>
                </a:solidFill>
                <a:effectLst/>
                <a:uFillTx/>
                <a:latin typeface="Montserrat Regular"/>
                <a:ea typeface="Helvetica Neue"/>
              </a:rPr>
              <a:t>Ingénierie du trafic</a:t>
            </a:r>
            <a:endParaRPr lang="en-US" sz="3600" b="0" u="none" strike="noStrike">
              <a:solidFill>
                <a:srgbClr val="000000"/>
              </a:solidFill>
              <a:effectLst/>
              <a:uFillTx/>
              <a:latin typeface="Montserrat Regular"/>
            </a:endParaRPr>
          </a:p>
        </p:txBody>
      </p:sp>
      <p:sp>
        <p:nvSpPr>
          <p:cNvPr id="56" name="PlaceHolder 2"/>
          <p:cNvSpPr>
            <a:spLocks noGrp="1"/>
          </p:cNvSpPr>
          <p:nvPr>
            <p:ph/>
          </p:nvPr>
        </p:nvSpPr>
        <p:spPr>
          <a:xfrm>
            <a:off x="738720" y="3936240"/>
            <a:ext cx="9675000" cy="867240"/>
          </a:xfrm>
          <a:prstGeom prst="rect">
            <a:avLst/>
          </a:prstGeom>
          <a:noFill/>
          <a:ln w="12600">
            <a:noFill/>
          </a:ln>
        </p:spPr>
        <p:txBody>
          <a:bodyPr wrap="square" lIns="50760" tIns="50760" rIns="50760" bIns="50760" anchor="t">
            <a:normAutofit/>
          </a:bodyPr>
          <a:lstStyle/>
          <a:p>
            <a:pPr indent="0" algn="ctr" defTabSz="825480">
              <a:lnSpc>
                <a:spcPct val="100000"/>
              </a:lnSpc>
              <a:buNone/>
              <a:tabLst>
                <a:tab pos="0" algn="l"/>
              </a:tabLst>
            </a:pPr>
            <a:r>
              <a:rPr lang="en-US" sz="2000" b="1" u="none" strike="noStrike">
                <a:solidFill>
                  <a:srgbClr val="F78722"/>
                </a:solidFill>
                <a:effectLst/>
                <a:uFillTx/>
                <a:latin typeface="Calibri"/>
                <a:ea typeface="Calibri"/>
              </a:rPr>
              <a:t>Cours 5.4 : Analyse de la capacité et du niveau de service (LOS) – 3</a:t>
            </a:r>
            <a:endParaRPr lang="en-US" sz="2000" b="0" u="none" strike="noStrike">
              <a:solidFill>
                <a:srgbClr val="000000"/>
              </a:solidFill>
              <a:effectLst/>
              <a:uFillTx/>
              <a:latin typeface="Montserrat Regul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PlaceHolder 1"/>
          <p:cNvSpPr>
            <a:spLocks noGrp="1"/>
          </p:cNvSpPr>
          <p:nvPr>
            <p:ph type="title"/>
          </p:nvPr>
        </p:nvSpPr>
        <p:spPr>
          <a:xfrm>
            <a:off x="603360" y="539640"/>
            <a:ext cx="66186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Calculer le débit d’analyse</a:t>
            </a:r>
            <a:endParaRPr lang="en-US" sz="3200" b="0" u="none" strike="noStrike">
              <a:solidFill>
                <a:srgbClr val="000000"/>
              </a:solidFill>
              <a:effectLst/>
              <a:uFillTx/>
              <a:latin typeface="Montserrat Regular"/>
            </a:endParaRPr>
          </a:p>
        </p:txBody>
      </p:sp>
      <p:sp>
        <p:nvSpPr>
          <p:cNvPr id="94"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890F00"/>
              </a:buClr>
              <a:buSzPct val="123000"/>
              <a:buFont typeface="Wingdings" charset="2"/>
              <a:buChar char=""/>
            </a:pPr>
            <a:r>
              <a:rPr lang="en-US" sz="2800" b="0" u="none" strike="noStrike">
                <a:solidFill>
                  <a:srgbClr val="432411"/>
                </a:solidFill>
                <a:effectLst/>
                <a:uFillTx/>
                <a:latin typeface="Montserrat Regular"/>
                <a:ea typeface="Montserrat Regular"/>
              </a:rPr>
              <a:t>Facteur de population de conducteurs (fp)</a:t>
            </a:r>
            <a:endParaRPr lang="en-US" sz="2800" b="0" u="none" strike="noStrike">
              <a:solidFill>
                <a:srgbClr val="000000"/>
              </a:solidFill>
              <a:effectLst/>
              <a:uFillTx/>
              <a:latin typeface="Montserrat Regular"/>
            </a:endParaRPr>
          </a:p>
          <a:p>
            <a:pPr marL="914400" lvl="2" indent="-304920" defTabSz="1219320">
              <a:lnSpc>
                <a:spcPct val="90000"/>
              </a:lnSpc>
              <a:spcBef>
                <a:spcPts val="1800"/>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La valeur de fp varie de 1,0 à 0,85.</a:t>
            </a:r>
            <a:endParaRPr lang="en-US" sz="2400" b="0" u="none" strike="noStrike">
              <a:solidFill>
                <a:srgbClr val="000000"/>
              </a:solidFill>
              <a:effectLst/>
              <a:uFillTx/>
              <a:latin typeface="Montserrat Regular"/>
            </a:endParaRPr>
          </a:p>
          <a:p>
            <a:pPr marL="914400" lvl="2" indent="-304920" defTabSz="1219320">
              <a:lnSpc>
                <a:spcPct val="90000"/>
              </a:lnSpc>
              <a:spcBef>
                <a:spcPts val="1800"/>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Prendre 1,0 pour le trafic pendulaire (c.-à-d. des usagers familiers de la route)</a:t>
            </a:r>
            <a:endParaRPr lang="en-US" sz="2400" b="0" u="none" strike="noStrike">
              <a:solidFill>
                <a:srgbClr val="000000"/>
              </a:solidFill>
              <a:effectLst/>
              <a:uFillTx/>
              <a:latin typeface="Montserrat Regular"/>
            </a:endParaRPr>
          </a:p>
          <a:p>
            <a:pPr marL="914400" lvl="2" indent="-304920" defTabSz="1219320">
              <a:lnSpc>
                <a:spcPct val="90000"/>
              </a:lnSpc>
              <a:spcBef>
                <a:spcPts val="1800"/>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En l’absence d’éléments suffisants, une valeur de 1,0 est généralement utilisée.</a:t>
            </a:r>
            <a:endParaRPr lang="en-US" sz="2400" b="0" u="none" strike="noStrike">
              <a:solidFill>
                <a:srgbClr val="000000"/>
              </a:solidFill>
              <a:effectLst/>
              <a:uFillTx/>
              <a:latin typeface="Montserrat Regular"/>
            </a:endParaRPr>
          </a:p>
          <a:p>
            <a:pPr marL="914400" lvl="2" indent="-304920" defTabSz="1219320">
              <a:lnSpc>
                <a:spcPct val="90000"/>
              </a:lnSpc>
              <a:spcBef>
                <a:spcPts val="1800"/>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Lorsque des situations futures sont analysées et que les usagers récréatifs dominent, une valeur de 0,85 est suggérée.</a:t>
            </a:r>
            <a:endParaRPr lang="en-US" sz="2400" b="0" u="none" strike="noStrike">
              <a:solidFill>
                <a:srgbClr val="000000"/>
              </a:solidFill>
              <a:effectLst/>
              <a:uFillTx/>
              <a:latin typeface="Montserrat Regular"/>
            </a:endParaRPr>
          </a:p>
          <a:p>
            <a:pPr indent="0" defTabSz="1219320">
              <a:lnSpc>
                <a:spcPct val="90000"/>
              </a:lnSpc>
              <a:spcBef>
                <a:spcPts val="601"/>
              </a:spcBef>
              <a:buNone/>
            </a:pPr>
            <a:endParaRPr lang="en-US" sz="20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PlaceHolder 1"/>
          <p:cNvSpPr>
            <a:spLocks noGrp="1"/>
          </p:cNvSpPr>
          <p:nvPr>
            <p:ph type="title"/>
          </p:nvPr>
        </p:nvSpPr>
        <p:spPr>
          <a:xfrm>
            <a:off x="603360" y="539640"/>
            <a:ext cx="66186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Calculer la densité et le LOS</a:t>
            </a:r>
            <a:endParaRPr lang="en-US" sz="3200" b="0" u="none" strike="noStrike">
              <a:solidFill>
                <a:srgbClr val="000000"/>
              </a:solidFill>
              <a:effectLst/>
              <a:uFillTx/>
              <a:latin typeface="Montserrat Regular"/>
            </a:endParaRPr>
          </a:p>
        </p:txBody>
      </p:sp>
      <p:sp>
        <p:nvSpPr>
          <p:cNvPr id="96"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890F00"/>
              </a:buClr>
              <a:buSzPct val="123000"/>
              <a:buFont typeface="Wingdings" charset="2"/>
              <a:buChar char=""/>
            </a:pPr>
            <a:r>
              <a:rPr lang="en-US" sz="2800" b="0" u="none" strike="noStrike">
                <a:solidFill>
                  <a:srgbClr val="432411"/>
                </a:solidFill>
                <a:effectLst/>
                <a:uFillTx/>
                <a:latin typeface="Montserrat Regular"/>
                <a:ea typeface="Montserrat Regular"/>
              </a:rPr>
              <a:t>Densité</a:t>
            </a:r>
            <a:endParaRPr lang="en-US" sz="2800" b="0" u="none" strike="noStrike">
              <a:solidFill>
                <a:srgbClr val="000000"/>
              </a:solidFill>
              <a:effectLst/>
              <a:uFillTx/>
              <a:latin typeface="Montserrat Regular"/>
            </a:endParaRPr>
          </a:p>
          <a:p>
            <a:pPr indent="0" defTabSz="1219320">
              <a:lnSpc>
                <a:spcPct val="90000"/>
              </a:lnSpc>
              <a:spcBef>
                <a:spcPts val="1800"/>
              </a:spcBef>
              <a:buNone/>
            </a:pPr>
            <a:endParaRPr lang="en-US" sz="2400" b="0" u="none" strike="noStrike">
              <a:solidFill>
                <a:srgbClr val="000000"/>
              </a:solidFill>
              <a:effectLst/>
              <a:uFillTx/>
              <a:latin typeface="Montserrat Regular"/>
            </a:endParaRPr>
          </a:p>
          <a:p>
            <a:pPr indent="0" defTabSz="1219320">
              <a:lnSpc>
                <a:spcPct val="90000"/>
              </a:lnSpc>
              <a:spcBef>
                <a:spcPts val="601"/>
              </a:spcBef>
              <a:buNone/>
            </a:pPr>
            <a:endParaRPr lang="en-US" sz="20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p:txBody>
      </p:sp>
      <p:pic>
        <p:nvPicPr>
          <p:cNvPr id="97" name="Picture 3"/>
          <p:cNvPicPr/>
          <p:nvPr/>
        </p:nvPicPr>
        <p:blipFill>
          <a:blip r:embed="rId2"/>
          <a:stretch/>
        </p:blipFill>
        <p:spPr>
          <a:xfrm>
            <a:off x="1081080" y="2255040"/>
            <a:ext cx="5959080" cy="3703320"/>
          </a:xfrm>
          <a:prstGeom prst="rect">
            <a:avLst/>
          </a:prstGeom>
          <a:noFill/>
          <a:ln w="0">
            <a:noFill/>
          </a:ln>
        </p:spPr>
      </p:pic>
      <p:pic>
        <p:nvPicPr>
          <p:cNvPr id="98" name="Picture 4"/>
          <p:cNvPicPr/>
          <p:nvPr/>
        </p:nvPicPr>
        <p:blipFill>
          <a:blip r:embed="rId3"/>
          <a:stretch/>
        </p:blipFill>
        <p:spPr>
          <a:xfrm rot="5400000">
            <a:off x="7301160" y="579960"/>
            <a:ext cx="4057920" cy="5723640"/>
          </a:xfrm>
          <a:prstGeom prst="rect">
            <a:avLst/>
          </a:prstGeom>
          <a:noFill/>
          <a:ln w="0">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PlaceHolder 1"/>
          <p:cNvSpPr>
            <a:spLocks noGrp="1"/>
          </p:cNvSpPr>
          <p:nvPr>
            <p:ph type="title"/>
          </p:nvPr>
        </p:nvSpPr>
        <p:spPr>
          <a:xfrm>
            <a:off x="603360" y="539640"/>
            <a:ext cx="66186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Calculer la densité et le LOS</a:t>
            </a:r>
            <a:endParaRPr lang="en-US" sz="3200" b="0" u="none" strike="noStrike">
              <a:solidFill>
                <a:srgbClr val="000000"/>
              </a:solidFill>
              <a:effectLst/>
              <a:uFillTx/>
              <a:latin typeface="Montserrat Regular"/>
            </a:endParaRPr>
          </a:p>
        </p:txBody>
      </p:sp>
      <p:sp>
        <p:nvSpPr>
          <p:cNvPr id="100" name="PlaceHolder 2"/>
          <p:cNvSpPr>
            <a:spLocks noGrp="1"/>
          </p:cNvSpPr>
          <p:nvPr>
            <p:ph/>
          </p:nvPr>
        </p:nvSpPr>
        <p:spPr>
          <a:xfrm>
            <a:off x="603360" y="1386720"/>
            <a:ext cx="9174600" cy="5059080"/>
          </a:xfrm>
          <a:prstGeom prst="rect">
            <a:avLst/>
          </a:prstGeom>
          <a:noFill/>
          <a:ln w="12600">
            <a:noFill/>
          </a:ln>
        </p:spPr>
        <p:txBody>
          <a:bodyPr lIns="45720" tIns="50760" rIns="45720" bIns="50760" anchor="t">
            <a:normAutofit/>
          </a:bodyPr>
          <a:lstStyle/>
          <a:p>
            <a:pPr marL="304920" indent="-304920" defTabSz="1219320">
              <a:lnSpc>
                <a:spcPct val="90000"/>
              </a:lnSpc>
              <a:spcBef>
                <a:spcPts val="2251"/>
              </a:spcBef>
              <a:buClr>
                <a:srgbClr val="890F00"/>
              </a:buClr>
              <a:buSzPct val="123000"/>
              <a:buFont typeface="Wingdings" charset="2"/>
              <a:buChar char=""/>
            </a:pPr>
            <a:r>
              <a:rPr lang="en-US" sz="2800" b="0" u="none" strike="noStrike">
                <a:solidFill>
                  <a:srgbClr val="432411"/>
                </a:solidFill>
                <a:effectLst/>
                <a:uFillTx/>
                <a:latin typeface="Montserrat Regular"/>
                <a:ea typeface="Montserrat Regular"/>
              </a:rPr>
              <a:t>LOS</a:t>
            </a:r>
            <a:endParaRPr lang="en-US" sz="2800" b="0" u="none" strike="noStrike">
              <a:solidFill>
                <a:srgbClr val="000000"/>
              </a:solidFill>
              <a:effectLst/>
              <a:uFillTx/>
              <a:latin typeface="Montserrat Regular"/>
            </a:endParaRPr>
          </a:p>
          <a:p>
            <a:pPr indent="0" defTabSz="1219320">
              <a:lnSpc>
                <a:spcPct val="90000"/>
              </a:lnSpc>
              <a:spcBef>
                <a:spcPts val="1800"/>
              </a:spcBef>
              <a:buNone/>
            </a:pPr>
            <a:endParaRPr lang="en-US" sz="2400" b="0" u="none" strike="noStrike">
              <a:solidFill>
                <a:srgbClr val="000000"/>
              </a:solidFill>
              <a:effectLst/>
              <a:uFillTx/>
              <a:latin typeface="Montserrat Regular"/>
            </a:endParaRPr>
          </a:p>
          <a:p>
            <a:pPr indent="0" defTabSz="1219320">
              <a:lnSpc>
                <a:spcPct val="90000"/>
              </a:lnSpc>
              <a:spcBef>
                <a:spcPts val="601"/>
              </a:spcBef>
              <a:buNone/>
            </a:pPr>
            <a:endParaRPr lang="en-US" sz="20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p:txBody>
      </p:sp>
      <p:pic>
        <p:nvPicPr>
          <p:cNvPr id="3" name="Picture 2">
            <a:extLst>
              <a:ext uri="{FF2B5EF4-FFF2-40B4-BE49-F238E27FC236}">
                <a16:creationId xmlns:a16="http://schemas.microsoft.com/office/drawing/2014/main" id="{ED5A2489-478D-18D8-3C5B-91FC210EABEB}"/>
              </a:ext>
            </a:extLst>
          </p:cNvPr>
          <p:cNvPicPr>
            <a:picLocks noChangeAspect="1"/>
          </p:cNvPicPr>
          <p:nvPr/>
        </p:nvPicPr>
        <p:blipFill>
          <a:blip r:embed="rId2"/>
          <a:stretch>
            <a:fillRect/>
          </a:stretch>
        </p:blipFill>
        <p:spPr>
          <a:xfrm>
            <a:off x="2196195" y="981787"/>
            <a:ext cx="6218459" cy="546401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Exemple-4</a:t>
            </a:r>
            <a:endParaRPr lang="en-US" sz="3200" b="0" u="none" strike="noStrike">
              <a:solidFill>
                <a:srgbClr val="000000"/>
              </a:solidFill>
              <a:effectLst/>
              <a:uFillTx/>
              <a:latin typeface="Montserrat Regular"/>
            </a:endParaRPr>
          </a:p>
        </p:txBody>
      </p:sp>
      <p:sp>
        <p:nvSpPr>
          <p:cNvPr id="103" name="PlaceHolder 2"/>
          <p:cNvSpPr>
            <a:spLocks noGrp="1"/>
          </p:cNvSpPr>
          <p:nvPr>
            <p:ph/>
          </p:nvPr>
        </p:nvSpPr>
        <p:spPr>
          <a:xfrm>
            <a:off x="603360" y="1181880"/>
            <a:ext cx="902088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200" b="0" u="none" strike="noStrike">
                <a:solidFill>
                  <a:srgbClr val="432411"/>
                </a:solidFill>
                <a:effectLst/>
                <a:uFillTx/>
                <a:latin typeface="Montserrat Regular"/>
                <a:ea typeface="Montserrat Regular"/>
              </a:rPr>
              <a:t>Une autoroute urbaine à six voies (trois voies dans chaque direction) est située en terrain vallonné, avec des voies de 11 ft, des obstacles situés à 2 ft du bord droit de la chaussée circulée, et 9 bretelles dans les 3 miles en amont et les 3 miles en aval du point médian du segment d’analyse. Le flux de trafic est principalement composé de navetteurs. Un volume directionnel d’heure de pointe en semaine de 2300 véh/h est observé, avec 700 véhicules arrivant pendant la période de 15 minutes la plus congestionnée. Si le flux comprend 15 % de gros camions et d’autobus et aucun véhicule récréatif, déterminez le niveau de service (LOS).</a:t>
            </a:r>
            <a:endParaRPr lang="en-US" sz="22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200" b="0" u="none" strike="noStrike">
              <a:solidFill>
                <a:srgbClr val="000000"/>
              </a:solidFill>
              <a:effectLst/>
              <a:uFillTx/>
              <a:latin typeface="Montserrat Regul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Exemple-4</a:t>
            </a:r>
            <a:endParaRPr lang="en-US" sz="3200" b="0" u="none" strike="noStrike">
              <a:solidFill>
                <a:srgbClr val="000000"/>
              </a:solidFill>
              <a:effectLst/>
              <a:uFillTx/>
              <a:latin typeface="Montserrat Regular"/>
            </a:endParaRPr>
          </a:p>
        </p:txBody>
      </p:sp>
      <p:sp>
        <p:nvSpPr>
          <p:cNvPr id="105" name="PlaceHolder 2"/>
          <p:cNvSpPr>
            <a:spLocks noGrp="1"/>
          </p:cNvSpPr>
          <p:nvPr>
            <p:ph/>
          </p:nvPr>
        </p:nvSpPr>
        <p:spPr>
          <a:xfrm>
            <a:off x="603360" y="1257480"/>
            <a:ext cx="9082800" cy="506052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550" b="1" u="none" strike="noStrike">
                <a:solidFill>
                  <a:srgbClr val="432411"/>
                </a:solidFill>
                <a:effectLst/>
                <a:uFillTx/>
                <a:latin typeface="Montserrat Regular"/>
                <a:ea typeface="Montserrat Regular"/>
              </a:rPr>
              <a:t>Données :</a:t>
            </a: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185" b="0" u="none" strike="noStrike">
                <a:solidFill>
                  <a:srgbClr val="000000"/>
                </a:solidFill>
                <a:effectLst/>
                <a:uFillTx/>
                <a:latin typeface="Montserrat Regular"/>
                <a:ea typeface="Helvetica Neue"/>
              </a:rPr>
              <a:t>Largeur de voie = 11 ft</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185" b="0" u="none" strike="noStrike">
                <a:solidFill>
                  <a:srgbClr val="000000"/>
                </a:solidFill>
                <a:effectLst/>
                <a:uFillTx/>
                <a:latin typeface="Montserrat Regular"/>
                <a:ea typeface="Helvetica Neue"/>
              </a:rPr>
              <a:t>Dégagement latéral de l’accotement droit = 2 ft</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185" b="0" u="none" strike="noStrike">
                <a:solidFill>
                  <a:srgbClr val="000000"/>
                </a:solidFill>
                <a:effectLst/>
                <a:uFillTx/>
                <a:latin typeface="Montserrat Regular"/>
                <a:ea typeface="Helvetica Neue"/>
              </a:rPr>
              <a:t>Pourcentage de véhicules lourds = 15 %</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185" b="0" u="none" strike="noStrike">
                <a:solidFill>
                  <a:srgbClr val="000000"/>
                </a:solidFill>
                <a:effectLst/>
                <a:uFillTx/>
                <a:latin typeface="Montserrat Regular"/>
                <a:ea typeface="Helvetica Neue"/>
              </a:rPr>
              <a:t>Nombre de bretelles dans les 3 miles en amont et en aval = 9</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185" b="0" u="none" strike="noStrike">
                <a:solidFill>
                  <a:srgbClr val="000000"/>
                </a:solidFill>
                <a:effectLst/>
                <a:uFillTx/>
                <a:latin typeface="Montserrat Regular"/>
                <a:ea typeface="Helvetica Neue"/>
              </a:rPr>
              <a:t>Type de terrain = vallonné</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185" b="0" u="none" strike="noStrike">
                <a:solidFill>
                  <a:srgbClr val="000000"/>
                </a:solidFill>
                <a:effectLst/>
                <a:uFillTx/>
                <a:latin typeface="Montserrat Regular"/>
                <a:ea typeface="Helvetica Neue"/>
              </a:rPr>
              <a:t>Population de conducteurs = navetteurs fréquents ou usagers familiers</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Exemple-4</a:t>
            </a:r>
            <a:endParaRPr lang="en-US" sz="3200" b="0" u="none" strike="noStrike">
              <a:solidFill>
                <a:srgbClr val="000000"/>
              </a:solidFill>
              <a:effectLst/>
              <a:uFillTx/>
              <a:latin typeface="Montserrat Regular"/>
            </a:endParaRPr>
          </a:p>
        </p:txBody>
      </p:sp>
      <p:sp>
        <p:nvSpPr>
          <p:cNvPr id="107" name="PlaceHolder 2"/>
          <p:cNvSpPr>
            <a:spLocks noGrp="1"/>
          </p:cNvSpPr>
          <p:nvPr>
            <p:ph/>
          </p:nvPr>
        </p:nvSpPr>
        <p:spPr>
          <a:xfrm>
            <a:off x="603360" y="1257480"/>
            <a:ext cx="9082800" cy="5060520"/>
          </a:xfrm>
          <a:prstGeom prst="rect">
            <a:avLst/>
          </a:prstGeom>
          <a:noFill/>
          <a:ln w="12600">
            <a:noFill/>
          </a:ln>
        </p:spPr>
        <p:txBody>
          <a:bodyPr wrap="square" lIns="45720" tIns="50760" rIns="45720" bIns="50760" anchor="t">
            <a:normAutofit fontScale="92500"/>
          </a:bodyPr>
          <a:lstStyle/>
          <a:p>
            <a:pPr indent="0" defTabSz="1219320">
              <a:lnSpc>
                <a:spcPct val="90000"/>
              </a:lnSpc>
              <a:spcBef>
                <a:spcPts val="1199"/>
              </a:spcBef>
              <a:buNone/>
              <a:tabLst>
                <a:tab pos="0" algn="l"/>
              </a:tabLst>
            </a:pPr>
            <a:r>
              <a:rPr lang="en-US" sz="2400" b="1" u="none" strike="noStrike" dirty="0">
                <a:solidFill>
                  <a:srgbClr val="432411"/>
                </a:solidFill>
                <a:effectLst/>
                <a:uFillTx/>
                <a:latin typeface="Montserrat Regular"/>
                <a:ea typeface="Montserrat Regular"/>
              </a:rPr>
              <a:t>Solution :</a:t>
            </a:r>
            <a:endParaRPr lang="en-US" sz="2400" b="0" u="none" strike="noStrike" dirty="0">
              <a:solidFill>
                <a:srgbClr val="000000"/>
              </a:solidFill>
              <a:effectLst/>
              <a:uFillTx/>
              <a:latin typeface="Montserrat Regular"/>
            </a:endParaRPr>
          </a:p>
          <a:p>
            <a:pPr indent="0" defTabSz="1219320">
              <a:lnSpc>
                <a:spcPct val="90000"/>
              </a:lnSpc>
              <a:spcBef>
                <a:spcPts val="1199"/>
              </a:spcBef>
              <a:buNone/>
              <a:tabLst>
                <a:tab pos="0" algn="l"/>
              </a:tabLst>
            </a:pPr>
            <a:r>
              <a:rPr lang="en-US" sz="2000" b="1" u="none" strike="noStrike" dirty="0">
                <a:solidFill>
                  <a:srgbClr val="432411"/>
                </a:solidFill>
                <a:effectLst/>
                <a:uFillTx/>
                <a:latin typeface="Montserrat Regular"/>
                <a:ea typeface="Montserrat Regular"/>
              </a:rPr>
              <a:t>Étape 1 — </a:t>
            </a:r>
            <a:r>
              <a:rPr lang="en-US" sz="2000" b="1" u="none" strike="noStrike" dirty="0" err="1">
                <a:solidFill>
                  <a:srgbClr val="432411"/>
                </a:solidFill>
                <a:effectLst/>
                <a:uFillTx/>
                <a:latin typeface="Montserrat Regular"/>
                <a:ea typeface="Montserrat Regular"/>
              </a:rPr>
              <a:t>Estimer</a:t>
            </a:r>
            <a:r>
              <a:rPr lang="en-US" sz="2000" b="1" u="none" strike="noStrike" dirty="0">
                <a:solidFill>
                  <a:srgbClr val="432411"/>
                </a:solidFill>
                <a:effectLst/>
                <a:uFillTx/>
                <a:latin typeface="Montserrat Regular"/>
                <a:ea typeface="Montserrat Regular"/>
              </a:rPr>
              <a:t> la </a:t>
            </a:r>
            <a:r>
              <a:rPr lang="en-US" sz="2000" b="1" u="none" strike="noStrike" dirty="0" err="1">
                <a:solidFill>
                  <a:srgbClr val="432411"/>
                </a:solidFill>
                <a:effectLst/>
                <a:uFillTx/>
                <a:latin typeface="Montserrat Regular"/>
                <a:ea typeface="Montserrat Regular"/>
              </a:rPr>
              <a:t>vitesse</a:t>
            </a:r>
            <a:r>
              <a:rPr lang="en-US" sz="2000" b="1" u="none" strike="noStrike" dirty="0">
                <a:solidFill>
                  <a:srgbClr val="432411"/>
                </a:solidFill>
                <a:effectLst/>
                <a:uFillTx/>
                <a:latin typeface="Montserrat Regular"/>
                <a:ea typeface="Montserrat Regular"/>
              </a:rPr>
              <a:t> </a:t>
            </a:r>
            <a:r>
              <a:rPr lang="en-US" sz="2000" b="1" u="none" strike="noStrike" dirty="0" err="1">
                <a:solidFill>
                  <a:srgbClr val="432411"/>
                </a:solidFill>
                <a:effectLst/>
                <a:uFillTx/>
                <a:latin typeface="Montserrat Regular"/>
                <a:ea typeface="Montserrat Regular"/>
              </a:rPr>
              <a:t>en</a:t>
            </a:r>
            <a:r>
              <a:rPr lang="en-US" sz="2000" b="1" u="none" strike="noStrike" dirty="0">
                <a:solidFill>
                  <a:srgbClr val="432411"/>
                </a:solidFill>
                <a:effectLst/>
                <a:uFillTx/>
                <a:latin typeface="Montserrat Regular"/>
                <a:ea typeface="Montserrat Regular"/>
              </a:rPr>
              <a:t> </a:t>
            </a:r>
            <a:r>
              <a:rPr lang="en-US" sz="2000" b="1" u="none" strike="noStrike" dirty="0" err="1">
                <a:solidFill>
                  <a:srgbClr val="432411"/>
                </a:solidFill>
                <a:effectLst/>
                <a:uFillTx/>
                <a:latin typeface="Montserrat Regular"/>
                <a:ea typeface="Montserrat Regular"/>
              </a:rPr>
              <a:t>écoulement</a:t>
            </a:r>
            <a:r>
              <a:rPr lang="en-US" sz="2000" b="1" u="none" strike="noStrike" dirty="0">
                <a:solidFill>
                  <a:srgbClr val="432411"/>
                </a:solidFill>
                <a:effectLst/>
                <a:uFillTx/>
                <a:latin typeface="Montserrat Regular"/>
                <a:ea typeface="Montserrat Regular"/>
              </a:rPr>
              <a:t> libre (FFS)</a:t>
            </a:r>
            <a:endParaRPr lang="en-US" sz="2000" b="0" u="none" strike="noStrike" dirty="0">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2000" b="0" u="none" strike="noStrike" dirty="0">
                <a:solidFill>
                  <a:srgbClr val="000000"/>
                </a:solidFill>
                <a:effectLst/>
                <a:uFillTx/>
                <a:latin typeface="Montserrat Regular"/>
                <a:ea typeface="Helvetica Neue"/>
              </a:rPr>
              <a:t>Pour le </a:t>
            </a:r>
            <a:r>
              <a:rPr lang="en-US" sz="2000" b="0" u="none" strike="noStrike" dirty="0" err="1">
                <a:solidFill>
                  <a:srgbClr val="000000"/>
                </a:solidFill>
                <a:effectLst/>
                <a:uFillTx/>
                <a:latin typeface="Montserrat Regular"/>
                <a:ea typeface="Helvetica Neue"/>
              </a:rPr>
              <a:t>modèle</a:t>
            </a:r>
            <a:r>
              <a:rPr lang="en-US" sz="2000" b="0" u="none" strike="noStrike" dirty="0">
                <a:solidFill>
                  <a:srgbClr val="000000"/>
                </a:solidFill>
                <a:effectLst/>
                <a:uFillTx/>
                <a:latin typeface="Montserrat Regular"/>
                <a:ea typeface="Helvetica Neue"/>
              </a:rPr>
              <a:t> FFS </a:t>
            </a:r>
            <a:r>
              <a:rPr lang="en-US" sz="2000" b="0" u="none" strike="noStrike" dirty="0" err="1">
                <a:solidFill>
                  <a:srgbClr val="000000"/>
                </a:solidFill>
                <a:effectLst/>
                <a:uFillTx/>
                <a:latin typeface="Montserrat Regular"/>
                <a:ea typeface="Helvetica Neue"/>
              </a:rPr>
              <a:t>d’autoroute</a:t>
            </a:r>
            <a:r>
              <a:rPr lang="en-US" sz="2000" b="0" u="none" strike="noStrike" dirty="0">
                <a:solidFill>
                  <a:srgbClr val="000000"/>
                </a:solidFill>
                <a:effectLst/>
                <a:uFillTx/>
                <a:latin typeface="Montserrat Regular"/>
                <a:ea typeface="Helvetica Neue"/>
              </a:rPr>
              <a:t> :</a:t>
            </a:r>
            <a:endParaRPr lang="en-US" sz="2000" b="0" u="none" strike="noStrike" dirty="0">
              <a:solidFill>
                <a:srgbClr val="000000"/>
              </a:solidFill>
              <a:effectLst/>
              <a:uFillTx/>
              <a:latin typeface="Montserrat Regular"/>
            </a:endParaRPr>
          </a:p>
          <a:p>
            <a:pPr marL="1219320" lvl="3" indent="-304920" defTabSz="1219320">
              <a:lnSpc>
                <a:spcPct val="90000"/>
              </a:lnSpc>
              <a:spcBef>
                <a:spcPts val="1199"/>
              </a:spcBef>
              <a:buClr>
                <a:srgbClr val="C00000"/>
              </a:buClr>
              <a:buSzPct val="123000"/>
              <a:buFont typeface="Wingdings" charset="2"/>
              <a:buChar char=""/>
              <a:tabLst>
                <a:tab pos="0" algn="l"/>
              </a:tabLst>
            </a:pPr>
            <a:r>
              <a:rPr lang="en-US" sz="2000" b="0" u="none" strike="noStrike" dirty="0">
                <a:solidFill>
                  <a:srgbClr val="000000"/>
                </a:solidFill>
                <a:effectLst/>
                <a:uFillTx/>
                <a:latin typeface="Montserrat Regular"/>
                <a:ea typeface="Helvetica Neue"/>
              </a:rPr>
              <a:t>= 1,9 mi/h (</a:t>
            </a:r>
            <a:r>
              <a:rPr lang="en-US" sz="2000" b="0" u="none" strike="noStrike" dirty="0" err="1">
                <a:solidFill>
                  <a:srgbClr val="000000"/>
                </a:solidFill>
                <a:effectLst/>
                <a:uFillTx/>
                <a:latin typeface="Montserrat Regular"/>
                <a:ea typeface="Helvetica Neue"/>
              </a:rPr>
              <a:t>ajustement</a:t>
            </a:r>
            <a:r>
              <a:rPr lang="en-US" sz="2000" b="0" u="none" strike="noStrike" dirty="0">
                <a:solidFill>
                  <a:srgbClr val="000000"/>
                </a:solidFill>
                <a:effectLst/>
                <a:uFillTx/>
                <a:latin typeface="Montserrat Regular"/>
                <a:ea typeface="Helvetica Neue"/>
              </a:rPr>
              <a:t> de </a:t>
            </a:r>
            <a:r>
              <a:rPr lang="en-US" sz="2000" b="0" u="none" strike="noStrike" dirty="0" err="1">
                <a:solidFill>
                  <a:srgbClr val="000000"/>
                </a:solidFill>
                <a:effectLst/>
                <a:uFillTx/>
                <a:latin typeface="Montserrat Regular"/>
                <a:ea typeface="Helvetica Neue"/>
              </a:rPr>
              <a:t>voie</a:t>
            </a:r>
            <a:r>
              <a:rPr lang="en-US" sz="2000" b="0" u="none" strike="noStrike" dirty="0">
                <a:solidFill>
                  <a:srgbClr val="000000"/>
                </a:solidFill>
                <a:effectLst/>
                <a:uFillTx/>
                <a:latin typeface="Montserrat Regular"/>
                <a:ea typeface="Helvetica Neue"/>
              </a:rPr>
              <a:t> pour 11 ft)</a:t>
            </a:r>
            <a:endParaRPr lang="en-US" sz="2000" b="0" u="none" strike="noStrike" dirty="0">
              <a:solidFill>
                <a:srgbClr val="000000"/>
              </a:solidFill>
              <a:effectLst/>
              <a:uFillTx/>
              <a:latin typeface="Montserrat Regular"/>
            </a:endParaRPr>
          </a:p>
          <a:p>
            <a:pPr marL="1219320" lvl="3" indent="-304920" defTabSz="1219320">
              <a:lnSpc>
                <a:spcPct val="90000"/>
              </a:lnSpc>
              <a:spcBef>
                <a:spcPts val="1199"/>
              </a:spcBef>
              <a:buClr>
                <a:srgbClr val="C00000"/>
              </a:buClr>
              <a:buSzPct val="123000"/>
              <a:buFont typeface="Wingdings" charset="2"/>
              <a:buChar char=""/>
              <a:tabLst>
                <a:tab pos="0" algn="l"/>
              </a:tabLst>
            </a:pPr>
            <a:r>
              <a:rPr lang="en-US" sz="2000" b="0" u="none" strike="noStrike" dirty="0">
                <a:solidFill>
                  <a:srgbClr val="000000"/>
                </a:solidFill>
                <a:effectLst/>
                <a:uFillTx/>
                <a:latin typeface="Montserrat Regular"/>
                <a:ea typeface="Helvetica Neue"/>
              </a:rPr>
              <a:t>= 1,6 mi/h (</a:t>
            </a:r>
            <a:r>
              <a:rPr lang="en-US" sz="2000" b="0" u="none" strike="noStrike" dirty="0" err="1">
                <a:solidFill>
                  <a:srgbClr val="000000"/>
                </a:solidFill>
                <a:effectLst/>
                <a:uFillTx/>
                <a:latin typeface="Montserrat Regular"/>
                <a:ea typeface="Helvetica Neue"/>
              </a:rPr>
              <a:t>ajustement</a:t>
            </a:r>
            <a:r>
              <a:rPr lang="en-US" sz="2000" b="0" u="none" strike="noStrike" dirty="0">
                <a:solidFill>
                  <a:srgbClr val="000000"/>
                </a:solidFill>
                <a:effectLst/>
                <a:uFillTx/>
                <a:latin typeface="Montserrat Regular"/>
                <a:ea typeface="Helvetica Neue"/>
              </a:rPr>
              <a:t> pour un </a:t>
            </a:r>
            <a:r>
              <a:rPr lang="en-US" sz="2000" b="0" u="none" strike="noStrike" dirty="0" err="1">
                <a:solidFill>
                  <a:srgbClr val="000000"/>
                </a:solidFill>
                <a:effectLst/>
                <a:uFillTx/>
                <a:latin typeface="Montserrat Regular"/>
                <a:ea typeface="Helvetica Neue"/>
              </a:rPr>
              <a:t>dégagement</a:t>
            </a:r>
            <a:r>
              <a:rPr lang="en-US" sz="2000" b="0" u="none" strike="noStrike" dirty="0">
                <a:solidFill>
                  <a:srgbClr val="000000"/>
                </a:solidFill>
                <a:effectLst/>
                <a:uFillTx/>
                <a:latin typeface="Montserrat Regular"/>
                <a:ea typeface="Helvetica Neue"/>
              </a:rPr>
              <a:t> </a:t>
            </a:r>
            <a:r>
              <a:rPr lang="en-US" sz="2000" b="0" u="none" strike="noStrike" dirty="0" err="1">
                <a:solidFill>
                  <a:srgbClr val="000000"/>
                </a:solidFill>
                <a:effectLst/>
                <a:uFillTx/>
                <a:latin typeface="Montserrat Regular"/>
                <a:ea typeface="Helvetica Neue"/>
              </a:rPr>
              <a:t>latéral</a:t>
            </a:r>
            <a:r>
              <a:rPr lang="en-US" sz="2000" b="0" u="none" strike="noStrike" dirty="0">
                <a:solidFill>
                  <a:srgbClr val="000000"/>
                </a:solidFill>
                <a:effectLst/>
                <a:uFillTx/>
                <a:latin typeface="Montserrat Regular"/>
                <a:ea typeface="Helvetica Neue"/>
              </a:rPr>
              <a:t> de 2 ft)</a:t>
            </a:r>
            <a:endParaRPr lang="en-US" sz="2000" b="0" u="none" strike="noStrike" dirty="0">
              <a:solidFill>
                <a:srgbClr val="000000"/>
              </a:solidFill>
              <a:effectLst/>
              <a:uFillTx/>
              <a:latin typeface="Montserrat Regular"/>
            </a:endParaRPr>
          </a:p>
          <a:p>
            <a:pPr marL="1219320" lvl="3" indent="-304920" defTabSz="1219320">
              <a:lnSpc>
                <a:spcPct val="90000"/>
              </a:lnSpc>
              <a:spcBef>
                <a:spcPts val="1199"/>
              </a:spcBef>
              <a:buClr>
                <a:srgbClr val="C00000"/>
              </a:buClr>
              <a:buSzPct val="123000"/>
              <a:buFont typeface="Wingdings" charset="2"/>
              <a:buChar char=""/>
              <a:tabLst>
                <a:tab pos="0" algn="l"/>
              </a:tabLst>
            </a:pPr>
            <a:r>
              <a:rPr lang="en-US" sz="2000" b="0" u="none" strike="noStrike" dirty="0" err="1">
                <a:solidFill>
                  <a:srgbClr val="000000"/>
                </a:solidFill>
                <a:effectLst/>
                <a:uFillTx/>
                <a:latin typeface="Montserrat Regular"/>
                <a:ea typeface="Helvetica Neue"/>
              </a:rPr>
              <a:t>Calculer</a:t>
            </a:r>
            <a:r>
              <a:rPr lang="en-US" sz="2000" b="0" u="none" strike="noStrike" dirty="0">
                <a:solidFill>
                  <a:srgbClr val="000000"/>
                </a:solidFill>
                <a:effectLst/>
                <a:uFillTx/>
                <a:latin typeface="Montserrat Regular"/>
                <a:ea typeface="Helvetica Neue"/>
              </a:rPr>
              <a:t> la </a:t>
            </a:r>
            <a:r>
              <a:rPr lang="en-US" sz="2000" b="0" u="none" strike="noStrike" dirty="0" err="1">
                <a:solidFill>
                  <a:srgbClr val="000000"/>
                </a:solidFill>
                <a:effectLst/>
                <a:uFillTx/>
                <a:latin typeface="Montserrat Regular"/>
                <a:ea typeface="Helvetica Neue"/>
              </a:rPr>
              <a:t>densité</a:t>
            </a:r>
            <a:r>
              <a:rPr lang="en-US" sz="2000" b="0" u="none" strike="noStrike" dirty="0">
                <a:solidFill>
                  <a:srgbClr val="000000"/>
                </a:solidFill>
                <a:effectLst/>
                <a:uFillTx/>
                <a:latin typeface="Montserrat Regular"/>
                <a:ea typeface="Helvetica Neue"/>
              </a:rPr>
              <a:t> </a:t>
            </a:r>
            <a:r>
              <a:rPr lang="en-US" sz="2000" b="0" u="none" strike="noStrike" dirty="0" err="1">
                <a:solidFill>
                  <a:srgbClr val="000000"/>
                </a:solidFill>
                <a:effectLst/>
                <a:uFillTx/>
                <a:latin typeface="Montserrat Regular"/>
                <a:ea typeface="Helvetica Neue"/>
              </a:rPr>
              <a:t>totale</a:t>
            </a:r>
            <a:r>
              <a:rPr lang="en-US" sz="2000" b="0" u="none" strike="noStrike" dirty="0">
                <a:solidFill>
                  <a:srgbClr val="000000"/>
                </a:solidFill>
                <a:effectLst/>
                <a:uFillTx/>
                <a:latin typeface="Montserrat Regular"/>
                <a:ea typeface="Helvetica Neue"/>
              </a:rPr>
              <a:t> de bretelles (TRD)</a:t>
            </a:r>
            <a:endParaRPr lang="en-US" sz="2000" b="0" u="none" strike="noStrike" dirty="0">
              <a:solidFill>
                <a:srgbClr val="000000"/>
              </a:solidFill>
              <a:effectLst/>
              <a:uFillTx/>
              <a:latin typeface="Montserrat Regular"/>
            </a:endParaRPr>
          </a:p>
          <a:p>
            <a:pPr marL="1828800" lvl="5" indent="-304920" defTabSz="1219320">
              <a:lnSpc>
                <a:spcPct val="90000"/>
              </a:lnSpc>
              <a:spcBef>
                <a:spcPts val="1199"/>
              </a:spcBef>
              <a:buClr>
                <a:srgbClr val="C00000"/>
              </a:buClr>
              <a:buSzPct val="123000"/>
              <a:buFont typeface="Wingdings" charset="2"/>
              <a:buChar char=""/>
              <a:tabLst>
                <a:tab pos="1766880" algn="l"/>
              </a:tabLst>
            </a:pPr>
            <a:r>
              <a:rPr lang="en-US" sz="2000" b="0" u="none" strike="noStrike" dirty="0">
                <a:solidFill>
                  <a:srgbClr val="000000"/>
                </a:solidFill>
                <a:effectLst/>
                <a:uFillTx/>
                <a:latin typeface="Montserrat Regular"/>
                <a:ea typeface="Helvetica Neue"/>
              </a:rPr>
              <a:t>Il y a 9 bretelles sur </a:t>
            </a:r>
            <a:r>
              <a:rPr lang="en-US" sz="2000" b="0" u="none" strike="noStrike" dirty="0" err="1">
                <a:solidFill>
                  <a:srgbClr val="000000"/>
                </a:solidFill>
                <a:effectLst/>
                <a:uFillTx/>
                <a:latin typeface="Montserrat Regular"/>
                <a:ea typeface="Helvetica Neue"/>
              </a:rPr>
              <a:t>une</a:t>
            </a:r>
            <a:r>
              <a:rPr lang="en-US" sz="2000" b="0" u="none" strike="noStrike" dirty="0">
                <a:solidFill>
                  <a:srgbClr val="000000"/>
                </a:solidFill>
                <a:effectLst/>
                <a:uFillTx/>
                <a:latin typeface="Montserrat Regular"/>
                <a:ea typeface="Helvetica Neue"/>
              </a:rPr>
              <a:t> longueur </a:t>
            </a:r>
            <a:r>
              <a:rPr lang="en-US" sz="2000" b="0" u="none" strike="noStrike" dirty="0" err="1">
                <a:solidFill>
                  <a:srgbClr val="000000"/>
                </a:solidFill>
                <a:effectLst/>
                <a:uFillTx/>
                <a:latin typeface="Montserrat Regular"/>
                <a:ea typeface="Helvetica Neue"/>
              </a:rPr>
              <a:t>totale</a:t>
            </a:r>
            <a:r>
              <a:rPr lang="en-US" sz="2000" b="0" u="none" strike="noStrike" dirty="0">
                <a:solidFill>
                  <a:srgbClr val="000000"/>
                </a:solidFill>
                <a:effectLst/>
                <a:uFillTx/>
                <a:latin typeface="Montserrat Regular"/>
                <a:ea typeface="Helvetica Neue"/>
              </a:rPr>
              <a:t> de 3 + 3 = 6 miles.</a:t>
            </a:r>
            <a:endParaRPr lang="en-US" sz="2000" b="0" u="none" strike="noStrike" dirty="0">
              <a:solidFill>
                <a:srgbClr val="000000"/>
              </a:solidFill>
              <a:effectLst/>
              <a:uFillTx/>
              <a:latin typeface="Montserrat Regular"/>
            </a:endParaRPr>
          </a:p>
          <a:p>
            <a:pPr indent="0" defTabSz="1219320">
              <a:lnSpc>
                <a:spcPct val="90000"/>
              </a:lnSpc>
              <a:spcBef>
                <a:spcPts val="1199"/>
              </a:spcBef>
              <a:buNone/>
              <a:tabLst>
                <a:tab pos="1084320" algn="l"/>
              </a:tabLst>
            </a:pPr>
            <a:endParaRPr lang="en-US" sz="2000" b="0" u="none" strike="noStrike" dirty="0">
              <a:solidFill>
                <a:srgbClr val="000000"/>
              </a:solidFill>
              <a:effectLst/>
              <a:uFillTx/>
              <a:latin typeface="Montserrat Regular"/>
            </a:endParaRPr>
          </a:p>
          <a:p>
            <a:pPr marL="1193760" lvl="5" indent="-279360" defTabSz="1219320">
              <a:lnSpc>
                <a:spcPct val="90000"/>
              </a:lnSpc>
              <a:spcBef>
                <a:spcPts val="1199"/>
              </a:spcBef>
              <a:buClr>
                <a:srgbClr val="C00000"/>
              </a:buClr>
              <a:buSzPct val="123000"/>
              <a:buFont typeface="Wingdings" charset="2"/>
              <a:buChar char=""/>
              <a:tabLst>
                <a:tab pos="1084320" algn="l"/>
              </a:tabLst>
            </a:pPr>
            <a:r>
              <a:rPr lang="en-US" sz="2000" b="1" u="none" strike="noStrike" dirty="0" err="1">
                <a:solidFill>
                  <a:srgbClr val="000000"/>
                </a:solidFill>
                <a:effectLst/>
                <a:uFillTx/>
                <a:latin typeface="Montserrat Regular"/>
                <a:ea typeface="Helvetica Neue"/>
              </a:rPr>
              <a:t>Ainsi</a:t>
            </a:r>
            <a:r>
              <a:rPr lang="en-US" sz="2000" b="1" u="none" strike="noStrike" dirty="0">
                <a:solidFill>
                  <a:srgbClr val="000000"/>
                </a:solidFill>
                <a:effectLst/>
                <a:uFillTx/>
                <a:latin typeface="Montserrat Regular"/>
                <a:ea typeface="Helvetica Neue"/>
              </a:rPr>
              <a:t>,</a:t>
            </a:r>
            <a:endParaRPr lang="en-US" sz="2000" b="0" u="none" strike="noStrike" dirty="0">
              <a:solidFill>
                <a:srgbClr val="000000"/>
              </a:solidFill>
              <a:effectLst/>
              <a:uFillTx/>
              <a:latin typeface="Montserrat Regular"/>
            </a:endParaRPr>
          </a:p>
          <a:p>
            <a:pPr indent="0" defTabSz="1219320">
              <a:lnSpc>
                <a:spcPct val="90000"/>
              </a:lnSpc>
              <a:spcBef>
                <a:spcPts val="2251"/>
              </a:spcBef>
              <a:buNone/>
              <a:tabLst>
                <a:tab pos="1766880" algn="l"/>
              </a:tabLst>
            </a:pPr>
            <a:endParaRPr lang="en-US" sz="2000" b="0" u="none" strike="noStrike" dirty="0">
              <a:solidFill>
                <a:srgbClr val="000000"/>
              </a:solidFill>
              <a:effectLst/>
              <a:uFillTx/>
              <a:latin typeface="Montserrat Regular"/>
            </a:endParaRPr>
          </a:p>
          <a:p>
            <a:pPr marL="914400" lvl="2" indent="-304920" defTabSz="1219320">
              <a:lnSpc>
                <a:spcPct val="90000"/>
              </a:lnSpc>
              <a:spcBef>
                <a:spcPts val="2251"/>
              </a:spcBef>
              <a:buClr>
                <a:srgbClr val="C00000"/>
              </a:buClr>
              <a:buSzPct val="123000"/>
              <a:buFont typeface="Wingdings" charset="2"/>
              <a:buChar char=""/>
              <a:tabLst>
                <a:tab pos="1766880" algn="l"/>
              </a:tabLst>
            </a:pPr>
            <a:r>
              <a:rPr lang="en-US" sz="2000" b="0" u="none" strike="noStrike" dirty="0">
                <a:solidFill>
                  <a:srgbClr val="000000"/>
                </a:solidFill>
                <a:effectLst/>
                <a:uFillTx/>
                <a:latin typeface="Montserrat Regular"/>
                <a:ea typeface="Helvetica Neue"/>
              </a:rPr>
              <a:t>Par </a:t>
            </a:r>
            <a:r>
              <a:rPr lang="en-US" sz="2000" b="0" u="none" strike="noStrike" dirty="0" err="1">
                <a:solidFill>
                  <a:srgbClr val="000000"/>
                </a:solidFill>
                <a:effectLst/>
                <a:uFillTx/>
                <a:latin typeface="Montserrat Regular"/>
                <a:ea typeface="Helvetica Neue"/>
              </a:rPr>
              <a:t>conséquent</a:t>
            </a:r>
            <a:r>
              <a:rPr lang="en-US" sz="2000" b="0" u="none" strike="noStrike" dirty="0">
                <a:solidFill>
                  <a:srgbClr val="000000"/>
                </a:solidFill>
                <a:effectLst/>
                <a:uFillTx/>
                <a:latin typeface="Montserrat Regular"/>
                <a:ea typeface="Helvetica Neue"/>
              </a:rPr>
              <a:t>, la </a:t>
            </a:r>
            <a:r>
              <a:rPr lang="en-US" sz="2000" b="0" u="none" strike="noStrike" dirty="0" err="1">
                <a:solidFill>
                  <a:srgbClr val="000000"/>
                </a:solidFill>
                <a:effectLst/>
                <a:uFillTx/>
                <a:latin typeface="Montserrat Regular"/>
                <a:ea typeface="Helvetica Neue"/>
              </a:rPr>
              <a:t>courbe</a:t>
            </a:r>
            <a:r>
              <a:rPr lang="en-US" sz="2000" b="0" u="none" strike="noStrike" dirty="0">
                <a:solidFill>
                  <a:srgbClr val="000000"/>
                </a:solidFill>
                <a:effectLst/>
                <a:uFillTx/>
                <a:latin typeface="Montserrat Regular"/>
                <a:ea typeface="Helvetica Neue"/>
              </a:rPr>
              <a:t> FFS </a:t>
            </a:r>
            <a:r>
              <a:rPr lang="en-US" sz="2000" b="0" u="none" strike="noStrike" dirty="0" err="1">
                <a:solidFill>
                  <a:srgbClr val="000000"/>
                </a:solidFill>
                <a:effectLst/>
                <a:uFillTx/>
                <a:latin typeface="Montserrat Regular"/>
                <a:ea typeface="Helvetica Neue"/>
              </a:rPr>
              <a:t>appropriée</a:t>
            </a:r>
            <a:r>
              <a:rPr lang="en-US" sz="2000" b="0" u="none" strike="noStrike" dirty="0">
                <a:solidFill>
                  <a:srgbClr val="000000"/>
                </a:solidFill>
                <a:effectLst/>
                <a:uFillTx/>
                <a:latin typeface="Montserrat Regular"/>
                <a:ea typeface="Helvetica Neue"/>
              </a:rPr>
              <a:t> est la </a:t>
            </a:r>
            <a:r>
              <a:rPr lang="en-US" sz="2000" b="0" u="none" strike="noStrike" dirty="0" err="1">
                <a:solidFill>
                  <a:srgbClr val="000000"/>
                </a:solidFill>
                <a:effectLst/>
                <a:uFillTx/>
                <a:latin typeface="Montserrat Regular"/>
                <a:ea typeface="Helvetica Neue"/>
              </a:rPr>
              <a:t>courbe</a:t>
            </a:r>
            <a:r>
              <a:rPr lang="en-US" sz="2000" b="0" u="none" strike="noStrike" dirty="0">
                <a:solidFill>
                  <a:srgbClr val="000000"/>
                </a:solidFill>
                <a:effectLst/>
                <a:uFillTx/>
                <a:latin typeface="Montserrat Regular"/>
                <a:ea typeface="Helvetica Neue"/>
              </a:rPr>
              <a:t> de 65 mi/h</a:t>
            </a:r>
            <a:endParaRPr lang="en-US" sz="2000" b="0" u="none" strike="noStrike" dirty="0">
              <a:solidFill>
                <a:srgbClr val="000000"/>
              </a:solidFill>
              <a:effectLst/>
              <a:uFillTx/>
              <a:latin typeface="Montserrat Regular"/>
            </a:endParaRPr>
          </a:p>
          <a:p>
            <a:pPr marL="609480" indent="0" defTabSz="1219320">
              <a:lnSpc>
                <a:spcPct val="90000"/>
              </a:lnSpc>
              <a:spcBef>
                <a:spcPts val="2251"/>
              </a:spcBef>
              <a:buNone/>
              <a:tabLst>
                <a:tab pos="0" algn="l"/>
              </a:tabLst>
            </a:pPr>
            <a:endParaRPr lang="en-US" sz="2000" b="0" u="none" strike="noStrike" dirty="0">
              <a:solidFill>
                <a:srgbClr val="000000"/>
              </a:solidFill>
              <a:effectLst/>
              <a:uFillTx/>
              <a:latin typeface="Montserrat Regular"/>
            </a:endParaRPr>
          </a:p>
        </p:txBody>
      </p:sp>
      <p:pic>
        <p:nvPicPr>
          <p:cNvPr id="108" name="Picture 4"/>
          <p:cNvPicPr/>
          <p:nvPr/>
        </p:nvPicPr>
        <p:blipFill>
          <a:blip r:embed="rId2"/>
          <a:stretch/>
        </p:blipFill>
        <p:spPr>
          <a:xfrm>
            <a:off x="4283475" y="4116705"/>
            <a:ext cx="2688480" cy="714960"/>
          </a:xfrm>
          <a:prstGeom prst="rect">
            <a:avLst/>
          </a:prstGeom>
          <a:noFill/>
          <a:ln w="0">
            <a:noFill/>
          </a:ln>
        </p:spPr>
      </p:pic>
      <p:pic>
        <p:nvPicPr>
          <p:cNvPr id="109" name="Picture 5"/>
          <p:cNvPicPr/>
          <p:nvPr/>
        </p:nvPicPr>
        <p:blipFill>
          <a:blip r:embed="rId3"/>
          <a:stretch/>
        </p:blipFill>
        <p:spPr>
          <a:xfrm>
            <a:off x="5627715" y="2149785"/>
            <a:ext cx="4193640" cy="396000"/>
          </a:xfrm>
          <a:prstGeom prst="rect">
            <a:avLst/>
          </a:prstGeom>
          <a:noFill/>
          <a:ln w="0">
            <a:noFill/>
          </a:ln>
        </p:spPr>
      </p:pic>
      <p:pic>
        <p:nvPicPr>
          <p:cNvPr id="110" name="Picture 6"/>
          <p:cNvPicPr/>
          <p:nvPr/>
        </p:nvPicPr>
        <p:blipFill>
          <a:blip r:embed="rId4"/>
          <a:stretch/>
        </p:blipFill>
        <p:spPr>
          <a:xfrm>
            <a:off x="1245285" y="2545785"/>
            <a:ext cx="466200" cy="366840"/>
          </a:xfrm>
          <a:prstGeom prst="rect">
            <a:avLst/>
          </a:prstGeom>
          <a:noFill/>
          <a:ln w="0">
            <a:noFill/>
          </a:ln>
        </p:spPr>
      </p:pic>
      <p:pic>
        <p:nvPicPr>
          <p:cNvPr id="111" name="Picture 8"/>
          <p:cNvPicPr/>
          <p:nvPr/>
        </p:nvPicPr>
        <p:blipFill>
          <a:blip r:embed="rId5"/>
          <a:stretch/>
        </p:blipFill>
        <p:spPr>
          <a:xfrm>
            <a:off x="1233045" y="2912625"/>
            <a:ext cx="478440" cy="366840"/>
          </a:xfrm>
          <a:prstGeom prst="rect">
            <a:avLst/>
          </a:prstGeom>
          <a:noFill/>
          <a:ln w="0">
            <a:noFill/>
          </a:ln>
        </p:spPr>
      </p:pic>
      <p:pic>
        <p:nvPicPr>
          <p:cNvPr id="112" name="Picture 10"/>
          <p:cNvPicPr/>
          <p:nvPr/>
        </p:nvPicPr>
        <p:blipFill>
          <a:blip r:embed="rId6"/>
          <a:stretch/>
        </p:blipFill>
        <p:spPr>
          <a:xfrm>
            <a:off x="3856155" y="4890345"/>
            <a:ext cx="3543120" cy="396000"/>
          </a:xfrm>
          <a:prstGeom prst="rect">
            <a:avLst/>
          </a:prstGeom>
          <a:noFill/>
          <a:ln w="0">
            <a:noFill/>
          </a:ln>
        </p:spPr>
      </p:pic>
      <p:pic>
        <p:nvPicPr>
          <p:cNvPr id="113" name="Picture 11"/>
          <p:cNvPicPr/>
          <p:nvPr/>
        </p:nvPicPr>
        <p:blipFill>
          <a:blip r:embed="rId7"/>
          <a:stretch/>
        </p:blipFill>
        <p:spPr>
          <a:xfrm>
            <a:off x="3856155" y="5338545"/>
            <a:ext cx="3939480" cy="350280"/>
          </a:xfrm>
          <a:prstGeom prst="rect">
            <a:avLst/>
          </a:prstGeom>
          <a:noFill/>
          <a:ln w="0">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Exemple-4</a:t>
            </a:r>
            <a:endParaRPr lang="en-US" sz="3200" b="0" u="none" strike="noStrike">
              <a:solidFill>
                <a:srgbClr val="000000"/>
              </a:solidFill>
              <a:effectLst/>
              <a:uFillTx/>
              <a:latin typeface="Montserrat Regular"/>
            </a:endParaRPr>
          </a:p>
        </p:txBody>
      </p:sp>
      <p:sp>
        <p:nvSpPr>
          <p:cNvPr id="115" name="PlaceHolder 2"/>
          <p:cNvSpPr>
            <a:spLocks noGrp="1"/>
          </p:cNvSpPr>
          <p:nvPr>
            <p:ph/>
          </p:nvPr>
        </p:nvSpPr>
        <p:spPr>
          <a:xfrm>
            <a:off x="603360" y="1257480"/>
            <a:ext cx="9082800" cy="5060520"/>
          </a:xfrm>
          <a:prstGeom prst="rect">
            <a:avLst/>
          </a:prstGeom>
          <a:noFill/>
          <a:ln w="12600">
            <a:noFill/>
          </a:ln>
        </p:spPr>
        <p:txBody>
          <a:bodyPr wrap="square" lIns="45720" tIns="50760" rIns="45720" bIns="50760" anchor="t">
            <a:normAutofit/>
          </a:bodyPr>
          <a:lstStyle/>
          <a:p>
            <a:pPr indent="0" defTabSz="1219320">
              <a:lnSpc>
                <a:spcPct val="90000"/>
              </a:lnSpc>
              <a:spcBef>
                <a:spcPts val="1199"/>
              </a:spcBef>
              <a:buNone/>
              <a:tabLst>
                <a:tab pos="0" algn="l"/>
              </a:tabLst>
            </a:pPr>
            <a:r>
              <a:rPr lang="en-US" sz="2400" b="1" u="none" strike="noStrike">
                <a:solidFill>
                  <a:srgbClr val="432411"/>
                </a:solidFill>
                <a:effectLst/>
                <a:uFillTx/>
                <a:latin typeface="Montserrat Regular"/>
                <a:ea typeface="Montserrat Regular"/>
              </a:rPr>
              <a:t>Solution :</a:t>
            </a:r>
            <a:endParaRPr lang="en-US" sz="2400" b="0" u="none" strike="noStrike">
              <a:solidFill>
                <a:srgbClr val="000000"/>
              </a:solidFill>
              <a:effectLst/>
              <a:uFillTx/>
              <a:latin typeface="Montserrat Regular"/>
            </a:endParaRPr>
          </a:p>
          <a:p>
            <a:pPr indent="0" defTabSz="1219320">
              <a:lnSpc>
                <a:spcPct val="90000"/>
              </a:lnSpc>
              <a:spcBef>
                <a:spcPts val="1199"/>
              </a:spcBef>
              <a:buNone/>
              <a:tabLst>
                <a:tab pos="0" algn="l"/>
              </a:tabLst>
            </a:pPr>
            <a:r>
              <a:rPr lang="en-US" sz="2000" b="1" u="none" strike="noStrike">
                <a:solidFill>
                  <a:srgbClr val="432411"/>
                </a:solidFill>
                <a:effectLst/>
                <a:uFillTx/>
                <a:latin typeface="Montserrat Regular"/>
                <a:ea typeface="Montserrat Regular"/>
              </a:rPr>
              <a:t>Étape 2 — Déterminer le débit (     )</a:t>
            </a: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marL="609480" lvl="1" indent="-304920" defTabSz="1219320">
              <a:lnSpc>
                <a:spcPct val="90000"/>
              </a:lnSpc>
              <a:spcBef>
                <a:spcPts val="1199"/>
              </a:spcBef>
              <a:buClr>
                <a:srgbClr val="890F00"/>
              </a:buClr>
              <a:buSzPct val="123000"/>
              <a:buFont typeface="Wingdings" charset="2"/>
              <a:buChar char=""/>
              <a:tabLst>
                <a:tab pos="0" algn="l"/>
              </a:tabLst>
            </a:pPr>
            <a:r>
              <a:rPr lang="en-US" sz="1600" b="1" u="none" strike="noStrike">
                <a:solidFill>
                  <a:srgbClr val="000000"/>
                </a:solidFill>
                <a:effectLst/>
                <a:uFillTx/>
                <a:latin typeface="Montserrat Regular"/>
                <a:ea typeface="Helvetica Neue"/>
              </a:rPr>
              <a:t>Calculer le facteur d’heure de pointe (PHF)</a:t>
            </a: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marL="609480" lvl="1" indent="-304920" defTabSz="1219320">
              <a:lnSpc>
                <a:spcPct val="90000"/>
              </a:lnSpc>
              <a:spcBef>
                <a:spcPts val="1199"/>
              </a:spcBef>
              <a:buClr>
                <a:srgbClr val="890F00"/>
              </a:buClr>
              <a:buSzPct val="123000"/>
              <a:buFont typeface="Wingdings" charset="2"/>
              <a:buChar char=""/>
              <a:tabLst>
                <a:tab pos="0" algn="l"/>
              </a:tabLst>
            </a:pPr>
            <a:r>
              <a:rPr lang="en-US" sz="2000" b="0" u="none" strike="noStrike">
                <a:solidFill>
                  <a:srgbClr val="000000"/>
                </a:solidFill>
                <a:effectLst/>
                <a:uFillTx/>
                <a:latin typeface="Montserrat Regular"/>
                <a:ea typeface="Helvetica Neue"/>
              </a:rPr>
              <a:t>Facteur d’ajustement pour véhicules lourds (       )</a:t>
            </a:r>
            <a:endParaRPr lang="en-US" sz="2000" b="0" u="none" strike="noStrike">
              <a:solidFill>
                <a:srgbClr val="000000"/>
              </a:solidFill>
              <a:effectLst/>
              <a:uFillTx/>
              <a:latin typeface="Montserrat Regular"/>
            </a:endParaRPr>
          </a:p>
          <a:p>
            <a:pPr marL="609480" lvl="1" indent="-304920" defTabSz="1219320">
              <a:lnSpc>
                <a:spcPct val="90000"/>
              </a:lnSpc>
              <a:spcBef>
                <a:spcPts val="1199"/>
              </a:spcBef>
              <a:buClr>
                <a:srgbClr val="890F00"/>
              </a:buClr>
              <a:buSzPct val="123000"/>
              <a:buFont typeface="Wingdings" charset="2"/>
              <a:buChar char=""/>
              <a:tabLst>
                <a:tab pos="0" algn="l"/>
              </a:tabLst>
            </a:pPr>
            <a:r>
              <a:rPr lang="en-US" sz="2000" b="0" u="none" strike="noStrike">
                <a:solidFill>
                  <a:srgbClr val="000000"/>
                </a:solidFill>
                <a:effectLst/>
                <a:uFillTx/>
                <a:latin typeface="Montserrat Regular"/>
                <a:ea typeface="Helvetica Neue"/>
              </a:rPr>
              <a:t>utiliser l’équation</a:t>
            </a: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marL="609480" indent="0" defTabSz="1219320">
              <a:lnSpc>
                <a:spcPct val="90000"/>
              </a:lnSpc>
              <a:spcBef>
                <a:spcPts val="2251"/>
              </a:spcBef>
              <a:buNone/>
              <a:tabLst>
                <a:tab pos="0" algn="l"/>
              </a:tabLst>
            </a:pPr>
            <a:endParaRPr lang="en-US" sz="2000" b="0" u="none" strike="noStrike">
              <a:solidFill>
                <a:srgbClr val="000000"/>
              </a:solidFill>
              <a:effectLst/>
              <a:uFillTx/>
              <a:latin typeface="Montserrat Regular"/>
            </a:endParaRPr>
          </a:p>
        </p:txBody>
      </p:sp>
      <p:pic>
        <p:nvPicPr>
          <p:cNvPr id="116" name="Picture 3"/>
          <p:cNvPicPr/>
          <p:nvPr/>
        </p:nvPicPr>
        <p:blipFill>
          <a:blip r:embed="rId2"/>
          <a:stretch/>
        </p:blipFill>
        <p:spPr>
          <a:xfrm>
            <a:off x="3671280" y="2192760"/>
            <a:ext cx="3056760" cy="1077120"/>
          </a:xfrm>
          <a:prstGeom prst="rect">
            <a:avLst/>
          </a:prstGeom>
          <a:noFill/>
          <a:ln w="0">
            <a:noFill/>
          </a:ln>
        </p:spPr>
      </p:pic>
      <p:pic>
        <p:nvPicPr>
          <p:cNvPr id="117" name="Picture 9"/>
          <p:cNvPicPr/>
          <p:nvPr/>
        </p:nvPicPr>
        <p:blipFill>
          <a:blip r:embed="rId3"/>
          <a:stretch/>
        </p:blipFill>
        <p:spPr>
          <a:xfrm>
            <a:off x="3671280" y="3966480"/>
            <a:ext cx="3642480" cy="708480"/>
          </a:xfrm>
          <a:prstGeom prst="rect">
            <a:avLst/>
          </a:prstGeom>
          <a:noFill/>
          <a:ln w="0">
            <a:noFill/>
          </a:ln>
        </p:spPr>
      </p:pic>
      <p:pic>
        <p:nvPicPr>
          <p:cNvPr id="118" name="Picture 13"/>
          <p:cNvPicPr/>
          <p:nvPr/>
        </p:nvPicPr>
        <p:blipFill>
          <a:blip r:embed="rId4"/>
          <a:stretch/>
        </p:blipFill>
        <p:spPr>
          <a:xfrm>
            <a:off x="7004985" y="4681260"/>
            <a:ext cx="403560" cy="350280"/>
          </a:xfrm>
          <a:prstGeom prst="rect">
            <a:avLst/>
          </a:prstGeom>
          <a:noFill/>
          <a:ln w="0">
            <a:noFill/>
          </a:ln>
        </p:spPr>
      </p:pic>
      <p:pic>
        <p:nvPicPr>
          <p:cNvPr id="119" name="Picture 14"/>
          <p:cNvPicPr/>
          <p:nvPr/>
        </p:nvPicPr>
        <p:blipFill>
          <a:blip r:embed="rId5"/>
          <a:stretch/>
        </p:blipFill>
        <p:spPr>
          <a:xfrm>
            <a:off x="3463560" y="5207040"/>
            <a:ext cx="4244040" cy="838080"/>
          </a:xfrm>
          <a:prstGeom prst="rect">
            <a:avLst/>
          </a:prstGeom>
          <a:noFill/>
          <a:ln w="0">
            <a:noFill/>
          </a:ln>
        </p:spPr>
      </p:pic>
      <p:pic>
        <p:nvPicPr>
          <p:cNvPr id="120" name="Picture 15"/>
          <p:cNvPicPr/>
          <p:nvPr/>
        </p:nvPicPr>
        <p:blipFill>
          <a:blip r:embed="rId6"/>
          <a:stretch/>
        </p:blipFill>
        <p:spPr>
          <a:xfrm>
            <a:off x="4580805" y="1771020"/>
            <a:ext cx="311400" cy="311400"/>
          </a:xfrm>
          <a:prstGeom prst="rect">
            <a:avLst/>
          </a:prstGeom>
          <a:noFill/>
          <a:ln w="0">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Exemple-4</a:t>
            </a:r>
            <a:endParaRPr lang="en-US" sz="3200" b="0" u="none" strike="noStrike">
              <a:solidFill>
                <a:srgbClr val="000000"/>
              </a:solidFill>
              <a:effectLst/>
              <a:uFillTx/>
              <a:latin typeface="Montserrat Regular"/>
            </a:endParaRPr>
          </a:p>
        </p:txBody>
      </p:sp>
      <p:sp>
        <p:nvSpPr>
          <p:cNvPr id="122" name="PlaceHolder 2"/>
          <p:cNvSpPr>
            <a:spLocks noGrp="1"/>
          </p:cNvSpPr>
          <p:nvPr>
            <p:ph/>
          </p:nvPr>
        </p:nvSpPr>
        <p:spPr>
          <a:xfrm>
            <a:off x="603360" y="990720"/>
            <a:ext cx="9082800" cy="5060520"/>
          </a:xfrm>
          <a:prstGeom prst="rect">
            <a:avLst/>
          </a:prstGeom>
          <a:noFill/>
          <a:ln w="12600">
            <a:noFill/>
          </a:ln>
        </p:spPr>
        <p:txBody>
          <a:bodyPr wrap="square" lIns="45720" tIns="50760" rIns="45720" bIns="50760" anchor="t">
            <a:normAutofit/>
          </a:bodyPr>
          <a:lstStyle/>
          <a:p>
            <a:pPr indent="0" defTabSz="1219320">
              <a:lnSpc>
                <a:spcPct val="90000"/>
              </a:lnSpc>
              <a:spcBef>
                <a:spcPts val="1199"/>
              </a:spcBef>
              <a:buNone/>
              <a:tabLst>
                <a:tab pos="0" algn="l"/>
              </a:tabLst>
            </a:pPr>
            <a:r>
              <a:rPr lang="en-US" sz="2223" b="1" u="none" strike="noStrike">
                <a:solidFill>
                  <a:srgbClr val="432411"/>
                </a:solidFill>
                <a:effectLst/>
                <a:uFillTx/>
                <a:latin typeface="Montserrat Regular"/>
                <a:ea typeface="Montserrat Regular"/>
              </a:rPr>
              <a:t>Solution :</a:t>
            </a:r>
            <a:endParaRPr lang="en-US" sz="2400" b="0" u="none" strike="noStrike">
              <a:solidFill>
                <a:srgbClr val="000000"/>
              </a:solidFill>
              <a:effectLst/>
              <a:uFillTx/>
              <a:latin typeface="Montserrat Regular"/>
            </a:endParaRPr>
          </a:p>
          <a:p>
            <a:pPr indent="0" defTabSz="1219320">
              <a:lnSpc>
                <a:spcPct val="90000"/>
              </a:lnSpc>
              <a:spcBef>
                <a:spcPts val="1199"/>
              </a:spcBef>
              <a:buNone/>
              <a:tabLst>
                <a:tab pos="0" algn="l"/>
              </a:tabLst>
            </a:pPr>
            <a:r>
              <a:rPr lang="en-US" sz="1852" b="1" u="none" strike="noStrike">
                <a:solidFill>
                  <a:srgbClr val="432411"/>
                </a:solidFill>
                <a:effectLst/>
                <a:uFillTx/>
                <a:latin typeface="Montserrat Regular"/>
                <a:ea typeface="Montserrat Regular"/>
              </a:rPr>
              <a:t>Step 2 — Déterminez the débit (    )</a:t>
            </a:r>
            <a:endParaRPr lang="en-US" sz="2000" b="0" u="none" strike="noStrike">
              <a:solidFill>
                <a:srgbClr val="000000"/>
              </a:solidFill>
              <a:effectLst/>
              <a:uFillTx/>
              <a:latin typeface="Montserrat Regular"/>
            </a:endParaRPr>
          </a:p>
          <a:p>
            <a:pPr marL="609480" lvl="1" indent="-304920" defTabSz="1219320">
              <a:lnSpc>
                <a:spcPct val="90000"/>
              </a:lnSpc>
              <a:spcBef>
                <a:spcPts val="1199"/>
              </a:spcBef>
              <a:buClr>
                <a:srgbClr val="890F00"/>
              </a:buClr>
              <a:buSzPct val="123000"/>
              <a:buFont typeface="Wingdings" charset="2"/>
              <a:buChar char=""/>
              <a:tabLst>
                <a:tab pos="0" algn="l"/>
              </a:tabLst>
            </a:pPr>
            <a:r>
              <a:rPr lang="en-US" sz="1852" b="0" u="none" strike="noStrike">
                <a:solidFill>
                  <a:srgbClr val="000000"/>
                </a:solidFill>
                <a:effectLst/>
                <a:uFillTx/>
                <a:latin typeface="Montserrat Regular"/>
                <a:ea typeface="Helvetica Neue"/>
              </a:rPr>
              <a:t>Facteur d’ajustement pour véhicules lourds (       )</a:t>
            </a:r>
            <a:endParaRPr lang="en-US" sz="2000" b="0" u="none" strike="noStrike">
              <a:solidFill>
                <a:srgbClr val="000000"/>
              </a:solidFill>
              <a:effectLst/>
              <a:uFillTx/>
              <a:latin typeface="Montserrat Regular"/>
            </a:endParaRPr>
          </a:p>
          <a:p>
            <a:pPr marL="1219320" lvl="3" indent="-304920" defTabSz="1219320">
              <a:lnSpc>
                <a:spcPct val="90000"/>
              </a:lnSpc>
              <a:spcBef>
                <a:spcPts val="1199"/>
              </a:spcBef>
              <a:buClr>
                <a:srgbClr val="890F00"/>
              </a:buClr>
              <a:buSzPct val="123000"/>
              <a:buFont typeface="Wingdings" charset="2"/>
              <a:buChar char=""/>
              <a:tabLst>
                <a:tab pos="0" algn="l"/>
              </a:tabLst>
            </a:pPr>
            <a:r>
              <a:rPr lang="en-US" sz="1852" b="0" u="none" strike="noStrike">
                <a:solidFill>
                  <a:srgbClr val="000000"/>
                </a:solidFill>
                <a:effectLst/>
                <a:uFillTx/>
                <a:latin typeface="Montserrat Regular"/>
                <a:ea typeface="Helvetica Neue"/>
              </a:rPr>
              <a:t>Cependant, PT = 0,15, PRV = 0</a:t>
            </a:r>
            <a:endParaRPr lang="en-US" sz="2000" b="0" u="none" strike="noStrike">
              <a:solidFill>
                <a:srgbClr val="000000"/>
              </a:solidFill>
              <a:effectLst/>
              <a:uFillTx/>
              <a:latin typeface="Montserrat Regular"/>
            </a:endParaRPr>
          </a:p>
          <a:p>
            <a:pPr marL="1219320" lvl="3" indent="-304920" defTabSz="1219320">
              <a:lnSpc>
                <a:spcPct val="90000"/>
              </a:lnSpc>
              <a:spcBef>
                <a:spcPts val="1199"/>
              </a:spcBef>
              <a:buClr>
                <a:srgbClr val="890F00"/>
              </a:buClr>
              <a:buSzPct val="123000"/>
              <a:buFont typeface="Wingdings" charset="2"/>
              <a:buChar char=""/>
              <a:tabLst>
                <a:tab pos="0" algn="l"/>
              </a:tabLst>
            </a:pPr>
            <a:r>
              <a:rPr lang="en-US" sz="1852" b="0" u="none" strike="noStrike">
                <a:solidFill>
                  <a:srgbClr val="000000"/>
                </a:solidFill>
                <a:effectLst/>
                <a:uFillTx/>
                <a:latin typeface="Montserrat Regular"/>
                <a:ea typeface="Helvetica Neue"/>
              </a:rPr>
              <a:t>Pour un segment autoroutier de base en terrain vallonné, ET = 2,5</a:t>
            </a:r>
            <a:endParaRPr lang="en-US" sz="2000" b="0" u="none" strike="noStrike">
              <a:solidFill>
                <a:srgbClr val="000000"/>
              </a:solidFill>
              <a:effectLst/>
              <a:uFillTx/>
              <a:latin typeface="Montserrat Regular"/>
            </a:endParaRPr>
          </a:p>
          <a:p>
            <a:pPr marL="1219320" lvl="3" indent="-304920" defTabSz="1219320">
              <a:lnSpc>
                <a:spcPct val="90000"/>
              </a:lnSpc>
              <a:spcBef>
                <a:spcPts val="1199"/>
              </a:spcBef>
              <a:buClr>
                <a:srgbClr val="890F00"/>
              </a:buClr>
              <a:buSzPct val="123000"/>
              <a:buFont typeface="Wingdings" charset="2"/>
              <a:buChar char=""/>
              <a:tabLst>
                <a:tab pos="0" algn="l"/>
              </a:tabLst>
            </a:pPr>
            <a:r>
              <a:rPr lang="en-US" sz="1852" b="0" u="none" strike="noStrike">
                <a:solidFill>
                  <a:srgbClr val="000000"/>
                </a:solidFill>
                <a:effectLst/>
                <a:uFillTx/>
                <a:latin typeface="Montserrat Regular"/>
                <a:ea typeface="Helvetica Neue"/>
              </a:rPr>
              <a:t>Ainsi,</a:t>
            </a: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tabLst>
                <a:tab pos="0" algn="l"/>
              </a:tabLst>
            </a:pPr>
            <a:r>
              <a:rPr lang="en-US" sz="1852" b="0" u="none" strike="noStrike">
                <a:solidFill>
                  <a:srgbClr val="000000"/>
                </a:solidFill>
                <a:effectLst/>
                <a:uFillTx/>
                <a:latin typeface="Montserrat Regular"/>
                <a:ea typeface="Helvetica Neue"/>
              </a:rPr>
              <a:t>Facteur de population de conducteurs pour les navetteurs :</a:t>
            </a:r>
            <a:endParaRPr lang="en-US" sz="2000" b="0" u="none" strike="noStrike">
              <a:solidFill>
                <a:srgbClr val="000000"/>
              </a:solidFill>
              <a:effectLst/>
              <a:uFillTx/>
              <a:latin typeface="Montserrat Regular"/>
            </a:endParaRPr>
          </a:p>
          <a:p>
            <a:pPr marL="609480" lvl="1" indent="-304920" defTabSz="1219320">
              <a:lnSpc>
                <a:spcPct val="90000"/>
              </a:lnSpc>
              <a:spcBef>
                <a:spcPts val="1199"/>
              </a:spcBef>
              <a:buClr>
                <a:srgbClr val="890F00"/>
              </a:buClr>
              <a:buSzPct val="123000"/>
              <a:buFont typeface="Wingdings" charset="2"/>
              <a:buChar char=""/>
              <a:tabLst>
                <a:tab pos="0" algn="l"/>
              </a:tabLst>
            </a:pPr>
            <a:r>
              <a:rPr lang="en-US" sz="1852" b="0" u="none" strike="noStrike">
                <a:solidFill>
                  <a:srgbClr val="000000"/>
                </a:solidFill>
                <a:effectLst/>
                <a:uFillTx/>
                <a:latin typeface="Montserrat Regular"/>
                <a:ea typeface="Helvetica Neue"/>
              </a:rPr>
              <a:t>Par conséquent, le débit équivalent en voitures particulières par voie sera :</a:t>
            </a:r>
            <a:endParaRPr lang="en-US" sz="2000" b="0" u="none" strike="noStrike">
              <a:solidFill>
                <a:srgbClr val="000000"/>
              </a:solidFill>
              <a:effectLst/>
              <a:uFillTx/>
              <a:latin typeface="Montserrat Regular"/>
            </a:endParaRPr>
          </a:p>
          <a:p>
            <a:pPr marL="609480" indent="0" defTabSz="1219320">
              <a:lnSpc>
                <a:spcPct val="90000"/>
              </a:lnSpc>
              <a:spcBef>
                <a:spcPts val="2251"/>
              </a:spcBef>
              <a:buNone/>
              <a:tabLst>
                <a:tab pos="0" algn="l"/>
              </a:tabLst>
            </a:pPr>
            <a:endParaRPr lang="en-US" sz="2000" b="0" u="none" strike="noStrike">
              <a:solidFill>
                <a:srgbClr val="000000"/>
              </a:solidFill>
              <a:effectLst/>
              <a:uFillTx/>
              <a:latin typeface="Montserrat Regular"/>
            </a:endParaRPr>
          </a:p>
        </p:txBody>
      </p:sp>
      <p:pic>
        <p:nvPicPr>
          <p:cNvPr id="123" name="Picture 13"/>
          <p:cNvPicPr/>
          <p:nvPr/>
        </p:nvPicPr>
        <p:blipFill>
          <a:blip r:embed="rId2"/>
          <a:stretch/>
        </p:blipFill>
        <p:spPr>
          <a:xfrm>
            <a:off x="6537960" y="1879380"/>
            <a:ext cx="403560" cy="350280"/>
          </a:xfrm>
          <a:prstGeom prst="rect">
            <a:avLst/>
          </a:prstGeom>
          <a:noFill/>
          <a:ln w="0">
            <a:noFill/>
          </a:ln>
        </p:spPr>
      </p:pic>
      <p:pic>
        <p:nvPicPr>
          <p:cNvPr id="124" name="Picture 4"/>
          <p:cNvPicPr/>
          <p:nvPr/>
        </p:nvPicPr>
        <p:blipFill>
          <a:blip r:embed="rId3"/>
          <a:stretch/>
        </p:blipFill>
        <p:spPr>
          <a:xfrm>
            <a:off x="3217485" y="3082140"/>
            <a:ext cx="6306480" cy="838080"/>
          </a:xfrm>
          <a:prstGeom prst="rect">
            <a:avLst/>
          </a:prstGeom>
          <a:noFill/>
          <a:ln w="0">
            <a:noFill/>
          </a:ln>
        </p:spPr>
      </p:pic>
      <p:pic>
        <p:nvPicPr>
          <p:cNvPr id="125" name="Picture 5"/>
          <p:cNvPicPr/>
          <p:nvPr/>
        </p:nvPicPr>
        <p:blipFill>
          <a:blip r:embed="rId4"/>
          <a:stretch/>
        </p:blipFill>
        <p:spPr>
          <a:xfrm>
            <a:off x="8577000" y="3964320"/>
            <a:ext cx="1109160" cy="362520"/>
          </a:xfrm>
          <a:prstGeom prst="rect">
            <a:avLst/>
          </a:prstGeom>
          <a:noFill/>
          <a:ln w="0">
            <a:noFill/>
          </a:ln>
        </p:spPr>
      </p:pic>
      <p:pic>
        <p:nvPicPr>
          <p:cNvPr id="126" name="Picture 7"/>
          <p:cNvPicPr/>
          <p:nvPr/>
        </p:nvPicPr>
        <p:blipFill>
          <a:blip r:embed="rId5"/>
          <a:stretch/>
        </p:blipFill>
        <p:spPr>
          <a:xfrm>
            <a:off x="1865880" y="4810680"/>
            <a:ext cx="6103800" cy="1691280"/>
          </a:xfrm>
          <a:prstGeom prst="rect">
            <a:avLst/>
          </a:prstGeom>
          <a:noFill/>
          <a:ln w="0">
            <a:noFill/>
          </a:ln>
        </p:spPr>
      </p:pic>
      <p:pic>
        <p:nvPicPr>
          <p:cNvPr id="127" name="Picture 8"/>
          <p:cNvPicPr/>
          <p:nvPr/>
        </p:nvPicPr>
        <p:blipFill>
          <a:blip r:embed="rId6"/>
          <a:stretch/>
        </p:blipFill>
        <p:spPr>
          <a:xfrm>
            <a:off x="4355610" y="1456560"/>
            <a:ext cx="251280" cy="251280"/>
          </a:xfrm>
          <a:prstGeom prst="rect">
            <a:avLst/>
          </a:prstGeom>
          <a:noFill/>
          <a:ln w="0">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PlaceHolder 1"/>
          <p:cNvSpPr>
            <a:spLocks noGrp="1"/>
          </p:cNvSpPr>
          <p:nvPr>
            <p:ph type="title"/>
          </p:nvPr>
        </p:nvSpPr>
        <p:spPr>
          <a:xfrm>
            <a:off x="603360" y="272880"/>
            <a:ext cx="549252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Exemple-4</a:t>
            </a:r>
            <a:endParaRPr lang="en-US" sz="3200" b="0" u="none" strike="noStrike">
              <a:solidFill>
                <a:srgbClr val="000000"/>
              </a:solidFill>
              <a:effectLst/>
              <a:uFillTx/>
              <a:latin typeface="Montserrat Regular"/>
            </a:endParaRPr>
          </a:p>
        </p:txBody>
      </p:sp>
      <p:sp>
        <p:nvSpPr>
          <p:cNvPr id="129" name="PlaceHolder 2"/>
          <p:cNvSpPr>
            <a:spLocks noGrp="1"/>
          </p:cNvSpPr>
          <p:nvPr>
            <p:ph/>
          </p:nvPr>
        </p:nvSpPr>
        <p:spPr>
          <a:xfrm>
            <a:off x="603360" y="990720"/>
            <a:ext cx="9082800" cy="5060520"/>
          </a:xfrm>
          <a:prstGeom prst="rect">
            <a:avLst/>
          </a:prstGeom>
          <a:noFill/>
          <a:ln w="12600">
            <a:noFill/>
          </a:ln>
        </p:spPr>
        <p:txBody>
          <a:bodyPr wrap="square" lIns="45720" tIns="50760" rIns="45720" bIns="50760" anchor="t">
            <a:normAutofit/>
          </a:bodyPr>
          <a:lstStyle/>
          <a:p>
            <a:pPr indent="0" defTabSz="1219320">
              <a:lnSpc>
                <a:spcPct val="90000"/>
              </a:lnSpc>
              <a:spcBef>
                <a:spcPts val="1199"/>
              </a:spcBef>
              <a:buNone/>
              <a:tabLst>
                <a:tab pos="0" algn="l"/>
              </a:tabLst>
            </a:pPr>
            <a:r>
              <a:rPr lang="en-US" sz="2159" b="1" u="none" strike="noStrike">
                <a:solidFill>
                  <a:srgbClr val="432411"/>
                </a:solidFill>
                <a:effectLst/>
                <a:uFillTx/>
                <a:latin typeface="Montserrat Regular"/>
                <a:ea typeface="Montserrat Regular"/>
              </a:rPr>
              <a:t>Solution :</a:t>
            </a:r>
            <a:endParaRPr lang="en-US" sz="2400" b="0" u="none" strike="noStrike">
              <a:solidFill>
                <a:srgbClr val="000000"/>
              </a:solidFill>
              <a:effectLst/>
              <a:uFillTx/>
              <a:latin typeface="Montserrat Regular"/>
            </a:endParaRPr>
          </a:p>
          <a:p>
            <a:pPr indent="0" defTabSz="1219320">
              <a:lnSpc>
                <a:spcPct val="90000"/>
              </a:lnSpc>
              <a:spcBef>
                <a:spcPts val="1199"/>
              </a:spcBef>
              <a:buNone/>
              <a:tabLst>
                <a:tab pos="0" algn="l"/>
              </a:tabLst>
            </a:pPr>
            <a:r>
              <a:rPr lang="en-US" sz="1799" b="1" u="none" strike="noStrike">
                <a:solidFill>
                  <a:srgbClr val="432411"/>
                </a:solidFill>
                <a:effectLst/>
                <a:uFillTx/>
                <a:latin typeface="Montserrat Regular"/>
                <a:ea typeface="Montserrat Regular"/>
              </a:rPr>
              <a:t>Étape 3 — Déterminer la densité et le LOS</a:t>
            </a:r>
            <a:endParaRPr lang="en-US" sz="20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799" b="0" u="none" strike="noStrike">
                <a:solidFill>
                  <a:srgbClr val="000000"/>
                </a:solidFill>
                <a:effectLst/>
                <a:uFillTx/>
                <a:latin typeface="Montserrat Regular"/>
                <a:ea typeface="Helvetica Neue"/>
              </a:rPr>
              <a:t>Pour un segment autoroutier de base, le LOS est principalement déterminé par la densité :</a:t>
            </a: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799" b="0" u="none" strike="noStrike">
                <a:solidFill>
                  <a:srgbClr val="000000"/>
                </a:solidFill>
                <a:effectLst/>
                <a:uFillTx/>
                <a:latin typeface="Montserrat Regular"/>
                <a:ea typeface="Helvetica Neue"/>
              </a:rPr>
              <a:t>À ce débit modéré, la vitesse moyenne est proche de la vitesse en écoulement libre ; utiliser S = 65 mi/h</a:t>
            </a: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799" b="0" u="none" strike="noStrike">
                <a:solidFill>
                  <a:srgbClr val="000000"/>
                </a:solidFill>
                <a:effectLst/>
                <a:uFillTx/>
                <a:latin typeface="Montserrat Regular"/>
                <a:ea typeface="Helvetica Neue"/>
              </a:rPr>
              <a:t>Puisque D = 17,6, l’infrastructure fonctionne au niveau : LOS = B</a:t>
            </a: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marL="914400" lvl="2" indent="-304920" defTabSz="1219320">
              <a:lnSpc>
                <a:spcPct val="90000"/>
              </a:lnSpc>
              <a:spcBef>
                <a:spcPts val="1199"/>
              </a:spcBef>
              <a:buClr>
                <a:srgbClr val="C00000"/>
              </a:buClr>
              <a:buSzPct val="123000"/>
              <a:buFont typeface="Wingdings" charset="2"/>
              <a:buChar char=""/>
              <a:tabLst>
                <a:tab pos="0" algn="l"/>
              </a:tabLst>
            </a:pPr>
            <a:r>
              <a:rPr lang="en-US" sz="1799" b="1" u="none" strike="noStrike">
                <a:solidFill>
                  <a:srgbClr val="000000"/>
                </a:solidFill>
                <a:effectLst/>
                <a:uFillTx/>
                <a:latin typeface="Montserrat Regular"/>
                <a:ea typeface="Helvetica Neue"/>
              </a:rPr>
              <a:t>Niveau de service (LOS) = B (écoulement stable avec légères restrictions ; vitesses proches de l’écoulement libre et densité modérée).</a:t>
            </a: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000" b="0" u="none" strike="noStrike">
              <a:solidFill>
                <a:srgbClr val="000000"/>
              </a:solidFill>
              <a:effectLst/>
              <a:uFillTx/>
              <a:latin typeface="Montserrat Regular"/>
            </a:endParaRPr>
          </a:p>
          <a:p>
            <a:pPr marL="609480" indent="0" defTabSz="1219320">
              <a:lnSpc>
                <a:spcPct val="90000"/>
              </a:lnSpc>
              <a:spcBef>
                <a:spcPts val="2251"/>
              </a:spcBef>
              <a:buNone/>
              <a:tabLst>
                <a:tab pos="0" algn="l"/>
              </a:tabLst>
            </a:pPr>
            <a:endParaRPr lang="en-US" sz="2000" b="0" u="none" strike="noStrike">
              <a:solidFill>
                <a:srgbClr val="000000"/>
              </a:solidFill>
              <a:effectLst/>
              <a:uFillTx/>
              <a:latin typeface="Montserrat Regular"/>
            </a:endParaRPr>
          </a:p>
        </p:txBody>
      </p:sp>
      <p:pic>
        <p:nvPicPr>
          <p:cNvPr id="130" name="Picture 3"/>
          <p:cNvPicPr/>
          <p:nvPr/>
        </p:nvPicPr>
        <p:blipFill>
          <a:blip r:embed="rId2"/>
          <a:stretch/>
        </p:blipFill>
        <p:spPr>
          <a:xfrm>
            <a:off x="4260960" y="2287800"/>
            <a:ext cx="883800" cy="586440"/>
          </a:xfrm>
          <a:prstGeom prst="rect">
            <a:avLst/>
          </a:prstGeom>
          <a:noFill/>
          <a:ln w="0">
            <a:noFill/>
          </a:ln>
        </p:spPr>
      </p:pic>
      <p:pic>
        <p:nvPicPr>
          <p:cNvPr id="131" name="Picture 6"/>
          <p:cNvPicPr/>
          <p:nvPr/>
        </p:nvPicPr>
        <p:blipFill>
          <a:blip r:embed="rId3"/>
          <a:stretch/>
        </p:blipFill>
        <p:spPr>
          <a:xfrm>
            <a:off x="4123800" y="3325680"/>
            <a:ext cx="2499120" cy="670320"/>
          </a:xfrm>
          <a:prstGeom prst="rect">
            <a:avLst/>
          </a:prstGeom>
          <a:noFill/>
          <a:ln w="0">
            <a:noFill/>
          </a:ln>
        </p:spPr>
      </p:pic>
      <p:pic>
        <p:nvPicPr>
          <p:cNvPr id="132" name="Picture 9" descr="A table with numbers and lines&#10;&#10;AI-generated content may be incorrect."/>
          <p:cNvPicPr/>
          <p:nvPr/>
        </p:nvPicPr>
        <p:blipFill>
          <a:blip r:embed="rId4"/>
          <a:srcRect l="2045" t="7777" r="55162" b="24065"/>
          <a:stretch/>
        </p:blipFill>
        <p:spPr>
          <a:xfrm>
            <a:off x="9730800" y="3197160"/>
            <a:ext cx="2459880" cy="2612520"/>
          </a:xfrm>
          <a:prstGeom prst="rect">
            <a:avLst/>
          </a:prstGeom>
          <a:noFill/>
          <a:ln w="0">
            <a:noFill/>
          </a:ln>
        </p:spPr>
      </p:pic>
      <p:cxnSp>
        <p:nvCxnSpPr>
          <p:cNvPr id="133" name="Straight Arrow Connector 11"/>
          <p:cNvCxnSpPr/>
          <p:nvPr/>
        </p:nvCxnSpPr>
        <p:spPr>
          <a:xfrm>
            <a:off x="7019640" y="4303440"/>
            <a:ext cx="2972160" cy="360"/>
          </a:xfrm>
          <a:prstGeom prst="straightConnector1">
            <a:avLst/>
          </a:prstGeom>
          <a:ln w="38100">
            <a:solidFill>
              <a:srgbClr val="850E00"/>
            </a:solidFill>
            <a:round/>
            <a:tailEnd type="triangle" w="med" len="med"/>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Exercice</a:t>
            </a:r>
            <a:endParaRPr lang="en-US" sz="3200" b="0" u="none" strike="noStrike">
              <a:solidFill>
                <a:srgbClr val="000000"/>
              </a:solidFill>
              <a:effectLst/>
              <a:uFillTx/>
              <a:latin typeface="Montserrat Regular"/>
            </a:endParaRPr>
          </a:p>
        </p:txBody>
      </p:sp>
      <p:pic>
        <p:nvPicPr>
          <p:cNvPr id="135" name="Picture 9" descr="A row of lines with text&#10;&#10;AI-generated content may be incorrect."/>
          <p:cNvPicPr/>
          <p:nvPr/>
        </p:nvPicPr>
        <p:blipFill>
          <a:blip r:embed="rId2"/>
          <a:srcRect l="1348" t="23224" r="728" b="33116"/>
          <a:stretch/>
        </p:blipFill>
        <p:spPr>
          <a:xfrm>
            <a:off x="603360" y="3000600"/>
            <a:ext cx="9315000" cy="2209320"/>
          </a:xfrm>
          <a:prstGeom prst="rect">
            <a:avLst/>
          </a:prstGeom>
          <a:noFill/>
          <a:ln w="0">
            <a:noFill/>
          </a:ln>
        </p:spPr>
      </p:pic>
      <p:sp>
        <p:nvSpPr>
          <p:cNvPr id="136" name="Text Placeholder 2"/>
          <p:cNvSpPr/>
          <p:nvPr/>
        </p:nvSpPr>
        <p:spPr>
          <a:xfrm>
            <a:off x="603360" y="1468080"/>
            <a:ext cx="9678240" cy="1061640"/>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normAutofit/>
          </a:bodyPr>
          <a:lstStyle/>
          <a:p>
            <a:pPr defTabSz="1219320">
              <a:lnSpc>
                <a:spcPct val="90000"/>
              </a:lnSpc>
              <a:spcBef>
                <a:spcPts val="2251"/>
              </a:spcBef>
              <a:tabLst>
                <a:tab pos="0" algn="l"/>
              </a:tabLst>
            </a:pPr>
            <a:r>
              <a:rPr lang="en-US" sz="1872" b="1" u="none" strike="noStrike">
                <a:solidFill>
                  <a:srgbClr val="000000"/>
                </a:solidFill>
                <a:effectLst/>
                <a:uFillTx/>
                <a:latin typeface="Montserrat Regular"/>
                <a:ea typeface="Helvetica Neue"/>
              </a:rPr>
              <a:t>Exemple:</a:t>
            </a:r>
            <a:endParaRPr lang="en-US" sz="2400" b="0" u="none" strike="noStrike">
              <a:solidFill>
                <a:srgbClr val="000000"/>
              </a:solidFill>
              <a:effectLst/>
              <a:uFillTx/>
              <a:latin typeface="Arial"/>
            </a:endParaRPr>
          </a:p>
          <a:p>
            <a:pPr defTabSz="1219320">
              <a:lnSpc>
                <a:spcPct val="90000"/>
              </a:lnSpc>
              <a:spcBef>
                <a:spcPts val="2251"/>
              </a:spcBef>
              <a:tabLst>
                <a:tab pos="0" algn="l"/>
              </a:tabLst>
            </a:pPr>
            <a:r>
              <a:rPr lang="en-US" sz="1872" b="1" u="none" strike="noStrike">
                <a:solidFill>
                  <a:srgbClr val="000000"/>
                </a:solidFill>
                <a:effectLst/>
                <a:uFillTx/>
                <a:latin typeface="Montserrat Regular"/>
                <a:ea typeface="Helvetica Neue"/>
              </a:rPr>
              <a:t>Définissez les sections autoroutières suivantes comme segment de base, bretelle de sortie (divergence), bretelle d’entrée (insertion) ou zone d’entrecroisement.</a:t>
            </a:r>
            <a:endParaRPr lang="en-US" sz="2400" b="0" u="none" strike="noStrike">
              <a:solidFill>
                <a:srgbClr val="000000"/>
              </a:solidFill>
              <a:effectLst/>
              <a:uFillTx/>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PlaceHolder 1"/>
          <p:cNvSpPr>
            <a:spLocks noGrp="1"/>
          </p:cNvSpPr>
          <p:nvPr>
            <p:ph type="title"/>
          </p:nvPr>
        </p:nvSpPr>
        <p:spPr>
          <a:xfrm>
            <a:off x="654480" y="588240"/>
            <a:ext cx="8806680" cy="102420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675" b="1" u="none" strike="noStrike">
                <a:solidFill>
                  <a:srgbClr val="F26211"/>
                </a:solidFill>
                <a:effectLst/>
                <a:uFillTx/>
                <a:latin typeface="Montserrat Regular"/>
                <a:ea typeface="Jura Light Bold"/>
              </a:rPr>
              <a:t>Objectifs d’apprentissage</a:t>
            </a:r>
            <a:endParaRPr lang="en-US" sz="3200" b="0" u="none" strike="noStrike">
              <a:solidFill>
                <a:srgbClr val="000000"/>
              </a:solidFill>
              <a:effectLst/>
              <a:uFillTx/>
              <a:latin typeface="Montserrat Regular"/>
            </a:endParaRPr>
          </a:p>
        </p:txBody>
      </p:sp>
      <p:sp>
        <p:nvSpPr>
          <p:cNvPr id="58" name="PlaceHolder 2"/>
          <p:cNvSpPr>
            <a:spLocks noGrp="1"/>
          </p:cNvSpPr>
          <p:nvPr>
            <p:ph/>
          </p:nvPr>
        </p:nvSpPr>
        <p:spPr>
          <a:xfrm>
            <a:off x="766080" y="1375920"/>
            <a:ext cx="7392240" cy="3816000"/>
          </a:xfrm>
          <a:prstGeom prst="rect">
            <a:avLst/>
          </a:prstGeom>
          <a:noFill/>
          <a:ln w="12600">
            <a:noFill/>
          </a:ln>
        </p:spPr>
        <p:txBody>
          <a:bodyPr wrap="square" lIns="50760" tIns="50760" rIns="50760" bIns="50760" anchor="t">
            <a:normAutofit/>
          </a:bodyPr>
          <a:lstStyle/>
          <a:p>
            <a:pPr indent="0" defTabSz="1219320">
              <a:lnSpc>
                <a:spcPct val="90000"/>
              </a:lnSpc>
              <a:spcBef>
                <a:spcPts val="2251"/>
              </a:spcBef>
              <a:buNone/>
              <a:tabLst>
                <a:tab pos="0" algn="l"/>
              </a:tabLst>
            </a:pPr>
            <a:r>
              <a:rPr lang="en-US" sz="1530" b="0" u="none" strike="noStrike">
                <a:solidFill>
                  <a:schemeClr val="dk1"/>
                </a:solidFill>
                <a:effectLst/>
                <a:uFillTx/>
                <a:latin typeface="Montserrat Regular"/>
                <a:ea typeface="Helvetica Neue"/>
              </a:rPr>
              <a:t>À la fin de ce cours, les étudiants devraient être capables de :</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tabLst>
                <a:tab pos="0" algn="l"/>
              </a:tabLst>
            </a:pPr>
            <a:r>
              <a:rPr lang="en-US" sz="1530" b="0" u="none" strike="noStrike">
                <a:solidFill>
                  <a:srgbClr val="000000"/>
                </a:solidFill>
                <a:effectLst/>
                <a:uFillTx/>
                <a:latin typeface="Montserrat Regular"/>
                <a:ea typeface="Helvetica Neue"/>
              </a:rPr>
              <a:t>Identifier les types d’infrastructures autoroutières et multivoie</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tabLst>
                <a:tab pos="0" algn="l"/>
              </a:tabLst>
            </a:pPr>
            <a:r>
              <a:rPr lang="en-US" sz="1530" b="0" u="none" strike="noStrike">
                <a:solidFill>
                  <a:srgbClr val="000000"/>
                </a:solidFill>
                <a:effectLst/>
                <a:uFillTx/>
                <a:latin typeface="Montserrat Regular"/>
                <a:ea typeface="Helvetica Neue"/>
              </a:rPr>
              <a:t>Calculer le LOS à partir des critères de densité</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tabLst>
                <a:tab pos="0" algn="l"/>
              </a:tabLst>
            </a:pPr>
            <a:r>
              <a:rPr lang="en-US" sz="1530" b="0" u="none" strike="noStrike">
                <a:solidFill>
                  <a:srgbClr val="000000"/>
                </a:solidFill>
                <a:effectLst/>
                <a:uFillTx/>
                <a:latin typeface="Montserrat Regular"/>
                <a:ea typeface="Helvetica Neue"/>
              </a:rPr>
              <a:t>Estimer la vitesse en écoulement libre (FFS) pour les segments autoroutiers et multivoie</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tabLst>
                <a:tab pos="0" algn="l"/>
              </a:tabLst>
            </a:pPr>
            <a:r>
              <a:rPr lang="en-US" sz="1530" b="0" u="none" strike="noStrike">
                <a:solidFill>
                  <a:srgbClr val="000000"/>
                </a:solidFill>
                <a:effectLst/>
                <a:uFillTx/>
                <a:latin typeface="Montserrat Regular"/>
                <a:ea typeface="Helvetica Neue"/>
              </a:rPr>
              <a:t>Ajuster les débits à l’aide du PHF et des facteurs liés aux véhicules lourds</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tabLst>
                <a:tab pos="0" algn="l"/>
              </a:tabLst>
            </a:pPr>
            <a:r>
              <a:rPr lang="en-US" sz="1530" b="0" u="none" strike="noStrike">
                <a:solidFill>
                  <a:srgbClr val="000000"/>
                </a:solidFill>
                <a:effectLst/>
                <a:uFillTx/>
                <a:latin typeface="Montserrat Regular"/>
                <a:ea typeface="Helvetica Neue"/>
              </a:rPr>
              <a:t>Réaliser une analyse de capacité et de LOS selon la méthodologie HCM</a:t>
            </a:r>
            <a:endParaRPr lang="en-US" sz="1800" b="0" u="none" strike="noStrike">
              <a:solidFill>
                <a:srgbClr val="000000"/>
              </a:solidFill>
              <a:effectLst/>
              <a:uFillTx/>
              <a:latin typeface="Montserrat Regul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843" b="1" u="none" strike="noStrike">
                <a:solidFill>
                  <a:srgbClr val="F26211"/>
                </a:solidFill>
                <a:effectLst/>
                <a:uFillTx/>
                <a:latin typeface="Montserrat Regular"/>
                <a:ea typeface="Jura Light Bold"/>
              </a:rPr>
              <a:t>Références complémentaires</a:t>
            </a:r>
            <a:endParaRPr lang="en-US" sz="3200" b="0" u="none" strike="noStrike">
              <a:solidFill>
                <a:srgbClr val="000000"/>
              </a:solidFill>
              <a:effectLst/>
              <a:uFillTx/>
              <a:latin typeface="Montserrat Regular"/>
            </a:endParaRPr>
          </a:p>
        </p:txBody>
      </p:sp>
      <p:sp>
        <p:nvSpPr>
          <p:cNvPr id="138" name="PlaceHolder 2"/>
          <p:cNvSpPr>
            <a:spLocks noGrp="1"/>
          </p:cNvSpPr>
          <p:nvPr>
            <p:ph/>
          </p:nvPr>
        </p:nvSpPr>
        <p:spPr>
          <a:xfrm>
            <a:off x="731520" y="1386720"/>
            <a:ext cx="9046440" cy="5059080"/>
          </a:xfrm>
          <a:prstGeom prst="rect">
            <a:avLst/>
          </a:prstGeom>
          <a:noFill/>
          <a:ln w="12600">
            <a:noFill/>
          </a:ln>
        </p:spPr>
        <p:txBody>
          <a:bodyPr wrap="square" lIns="45720" tIns="50760" rIns="45720" bIns="50760" anchor="t">
            <a:normAutofit/>
          </a:bodyPr>
          <a:lstStyle/>
          <a:p>
            <a:pPr marL="514440" indent="-514440" defTabSz="1219320">
              <a:lnSpc>
                <a:spcPct val="90000"/>
              </a:lnSpc>
              <a:spcBef>
                <a:spcPts val="2251"/>
              </a:spcBef>
              <a:buClr>
                <a:srgbClr val="F78722"/>
              </a:buClr>
              <a:buSzPct val="123000"/>
              <a:buFont typeface="Montserrat Regular"/>
              <a:buAutoNum type="arabicPeriod"/>
            </a:pPr>
            <a:r>
              <a:rPr lang="en-US" sz="2400" b="0" i="1" u="none" strike="noStrike">
                <a:solidFill>
                  <a:srgbClr val="432411"/>
                </a:solidFill>
                <a:effectLst/>
                <a:uFillTx/>
                <a:latin typeface="Montserrat Regular"/>
                <a:ea typeface="Montserrat Regular"/>
              </a:rPr>
              <a:t>Transportation Research Board (TRB). Highway Capacité Manual, Washington, DC: The National Academies Press, 2010.</a:t>
            </a:r>
            <a:endParaRPr lang="en-US" sz="2400" b="0" u="none" strike="noStrike">
              <a:solidFill>
                <a:srgbClr val="000000"/>
              </a:solidFill>
              <a:effectLst/>
              <a:uFillTx/>
              <a:latin typeface="Montserrat Regular"/>
            </a:endParaRPr>
          </a:p>
          <a:p>
            <a:pPr marL="514440" indent="-514440" defTabSz="1219320">
              <a:lnSpc>
                <a:spcPct val="90000"/>
              </a:lnSpc>
              <a:spcBef>
                <a:spcPts val="2251"/>
              </a:spcBef>
              <a:buClr>
                <a:srgbClr val="F78722"/>
              </a:buClr>
              <a:buSzPct val="123000"/>
              <a:buFont typeface="Montserrat Regular"/>
              <a:buAutoNum type="arabicPeriod"/>
            </a:pPr>
            <a:r>
              <a:rPr lang="en-US" sz="2400" b="0" u="sng" strike="noStrike">
                <a:solidFill>
                  <a:srgbClr val="0000FF"/>
                </a:solidFill>
                <a:effectLst/>
                <a:uFillTx/>
                <a:latin typeface="Montserrat Regular"/>
                <a:ea typeface="Montserrat Regular"/>
                <a:hlinkClick r:id="rId2"/>
              </a:rPr>
              <a:t>https://www.youtube.com/watch?v=V3bEdLs_8pE&amp;t=385s</a:t>
            </a:r>
            <a:endParaRPr lang="en-US" sz="2400" b="0" u="none" strike="noStrike">
              <a:solidFill>
                <a:srgbClr val="000000"/>
              </a:solidFill>
              <a:effectLst/>
              <a:uFillTx/>
              <a:latin typeface="Montserrat Regular"/>
            </a:endParaRPr>
          </a:p>
          <a:p>
            <a:pPr marL="514440" indent="-514440" defTabSz="1219320">
              <a:lnSpc>
                <a:spcPct val="90000"/>
              </a:lnSpc>
              <a:spcBef>
                <a:spcPts val="2251"/>
              </a:spcBef>
              <a:buClr>
                <a:srgbClr val="F78722"/>
              </a:buClr>
              <a:buSzPct val="123000"/>
              <a:buFont typeface="Montserrat Regular"/>
              <a:buAutoNum type="arabicPeriod"/>
            </a:pPr>
            <a:r>
              <a:rPr lang="en-US" sz="2400" b="0" u="sng" strike="noStrike">
                <a:solidFill>
                  <a:srgbClr val="0000FF"/>
                </a:solidFill>
                <a:effectLst/>
                <a:uFillTx/>
                <a:latin typeface="Montserrat Regular"/>
                <a:ea typeface="Montserrat Regular"/>
                <a:hlinkClick r:id="rId3"/>
              </a:rPr>
              <a:t>https://www.sciencedirect.com/science/article/pii/S2352146516305324</a:t>
            </a:r>
            <a:endParaRPr lang="en-US" sz="24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PlaceHolder 1"/>
          <p:cNvSpPr>
            <a:spLocks noGrp="1"/>
          </p:cNvSpPr>
          <p:nvPr>
            <p:ph type="title"/>
          </p:nvPr>
        </p:nvSpPr>
        <p:spPr>
          <a:xfrm>
            <a:off x="1851480" y="2886120"/>
            <a:ext cx="8909640" cy="949320"/>
          </a:xfrm>
          <a:prstGeom prst="rect">
            <a:avLst/>
          </a:prstGeom>
          <a:noFill/>
          <a:ln w="12600">
            <a:noFill/>
          </a:ln>
        </p:spPr>
        <p:txBody>
          <a:bodyPr lIns="50760" tIns="50760" rIns="50760" bIns="50760" anchor="b">
            <a:noAutofit/>
          </a:bodyPr>
          <a:lstStyle/>
          <a:p>
            <a:pPr indent="0">
              <a:lnSpc>
                <a:spcPct val="90000"/>
              </a:lnSpc>
              <a:buNone/>
            </a:pPr>
            <a:endParaRPr lang="en-US" sz="4400" b="1" u="none" strike="noStrike" spc="-232">
              <a:solidFill>
                <a:srgbClr val="F78722"/>
              </a:solidFill>
              <a:effectLst/>
              <a:uFillTx/>
              <a:latin typeface="Montserrat Regular"/>
              <a:ea typeface="Helvetica Neu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PlaceHolder 1"/>
          <p:cNvSpPr>
            <a:spLocks noGrp="1"/>
          </p:cNvSpPr>
          <p:nvPr>
            <p:ph type="title"/>
          </p:nvPr>
        </p:nvSpPr>
        <p:spPr>
          <a:xfrm>
            <a:off x="654480" y="588240"/>
            <a:ext cx="8806680" cy="102420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Plan du cours</a:t>
            </a:r>
            <a:endParaRPr lang="en-US" sz="3200" b="0" u="none" strike="noStrike">
              <a:solidFill>
                <a:srgbClr val="000000"/>
              </a:solidFill>
              <a:effectLst/>
              <a:uFillTx/>
              <a:latin typeface="Montserrat Regular"/>
            </a:endParaRPr>
          </a:p>
        </p:txBody>
      </p:sp>
      <p:sp>
        <p:nvSpPr>
          <p:cNvPr id="60" name="PlaceHolder 2"/>
          <p:cNvSpPr>
            <a:spLocks noGrp="1"/>
          </p:cNvSpPr>
          <p:nvPr>
            <p:ph/>
          </p:nvPr>
        </p:nvSpPr>
        <p:spPr>
          <a:xfrm>
            <a:off x="766080" y="1375920"/>
            <a:ext cx="7392240" cy="3816000"/>
          </a:xfrm>
          <a:prstGeom prst="rect">
            <a:avLst/>
          </a:prstGeom>
          <a:noFill/>
          <a:ln w="12600">
            <a:noFill/>
          </a:ln>
        </p:spPr>
        <p:txBody>
          <a:bodyPr wrap="square" lIns="50760" tIns="50760" rIns="50760" bIns="50760" anchor="t">
            <a:normAutofit/>
          </a:bodyPr>
          <a:lstStyle/>
          <a:p>
            <a:pPr marL="457200" indent="-457200" defTabSz="1219320">
              <a:lnSpc>
                <a:spcPct val="90000"/>
              </a:lnSpc>
              <a:spcBef>
                <a:spcPts val="2251"/>
              </a:spcBef>
              <a:buClr>
                <a:srgbClr val="F26211"/>
              </a:buClr>
              <a:buSzPct val="123000"/>
              <a:buFont typeface="Montserrat Regular"/>
              <a:buAutoNum type="arabicPeriod"/>
            </a:pPr>
            <a:r>
              <a:rPr lang="en-US" sz="1573" b="0" u="none" strike="noStrike">
                <a:solidFill>
                  <a:srgbClr val="000000"/>
                </a:solidFill>
                <a:effectLst/>
                <a:uFillTx/>
                <a:latin typeface="Montserrat Regular"/>
                <a:ea typeface="Helvetica Neue"/>
              </a:rPr>
              <a:t>Infrastructures à écoulement non interrompu</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pPr>
            <a:r>
              <a:rPr lang="en-US" sz="1573" b="0" u="none" strike="noStrike">
                <a:solidFill>
                  <a:srgbClr val="000000"/>
                </a:solidFill>
                <a:effectLst/>
                <a:uFillTx/>
                <a:latin typeface="Montserrat Regular"/>
                <a:ea typeface="Helvetica Neue"/>
              </a:rPr>
              <a:t>Autoroutes</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pPr>
            <a:r>
              <a:rPr lang="en-US" sz="1573" b="0" u="none" strike="noStrike">
                <a:solidFill>
                  <a:srgbClr val="000000"/>
                </a:solidFill>
                <a:effectLst/>
                <a:uFillTx/>
                <a:latin typeface="Montserrat Regular"/>
                <a:ea typeface="Helvetica Neue"/>
              </a:rPr>
              <a:t>Routes multilane</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pPr>
            <a:r>
              <a:rPr lang="en-US" sz="1573" b="0" u="none" strike="noStrike">
                <a:solidFill>
                  <a:srgbClr val="000000"/>
                </a:solidFill>
                <a:effectLst/>
                <a:uFillTx/>
                <a:latin typeface="Montserrat Regular"/>
                <a:ea typeface="Helvetica Neue"/>
              </a:rPr>
              <a:t>Courbes de base vitesse–débit</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pPr>
            <a:r>
              <a:rPr lang="en-US" sz="1573" b="0" u="none" strike="noStrike">
                <a:solidFill>
                  <a:srgbClr val="000000"/>
                </a:solidFill>
                <a:effectLst/>
                <a:uFillTx/>
                <a:latin typeface="Montserrat Regular"/>
                <a:ea typeface="Helvetica Neue"/>
              </a:rPr>
              <a:t>Critères du LOS</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pPr>
            <a:r>
              <a:rPr lang="en-US" sz="1573" b="0" u="none" strike="noStrike">
                <a:solidFill>
                  <a:srgbClr val="000000"/>
                </a:solidFill>
                <a:effectLst/>
                <a:uFillTx/>
                <a:latin typeface="Montserrat Regular"/>
                <a:ea typeface="Helvetica Neue"/>
              </a:rPr>
              <a:t>Débits de service et capacité</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pPr>
            <a:r>
              <a:rPr lang="en-US" sz="1573" b="0" u="none" strike="noStrike">
                <a:solidFill>
                  <a:srgbClr val="000000"/>
                </a:solidFill>
                <a:effectLst/>
                <a:uFillTx/>
                <a:latin typeface="Montserrat Regular"/>
                <a:ea typeface="Helvetica Neue"/>
              </a:rPr>
              <a:t>Détermination de la vitesse en écoulement libre</a:t>
            </a:r>
            <a:endParaRPr lang="en-US" sz="1800" b="0" u="none" strike="noStrike">
              <a:solidFill>
                <a:srgbClr val="000000"/>
              </a:solidFill>
              <a:effectLst/>
              <a:uFillTx/>
              <a:latin typeface="Montserrat Regular"/>
            </a:endParaRPr>
          </a:p>
        </p:txBody>
      </p:sp>
      <p:sp>
        <p:nvSpPr>
          <p:cNvPr id="61" name="TextBox 4"/>
          <p:cNvSpPr/>
          <p:nvPr/>
        </p:nvSpPr>
        <p:spPr>
          <a:xfrm>
            <a:off x="698760" y="5342760"/>
            <a:ext cx="8718120" cy="1127160"/>
          </a:xfrm>
          <a:prstGeom prst="rect">
            <a:avLst/>
          </a:prstGeom>
          <a:noFill/>
          <a:ln w="12700">
            <a:noFill/>
          </a:ln>
        </p:spPr>
        <p:style>
          <a:lnRef idx="0">
            <a:scrgbClr r="0" g="0" b="0"/>
          </a:lnRef>
          <a:fillRef idx="0">
            <a:scrgbClr r="0" g="0" b="0"/>
          </a:fillRef>
          <a:effectRef idx="0">
            <a:scrgbClr r="0" g="0" b="0"/>
          </a:effectRef>
          <a:fontRef idx="minor"/>
        </p:style>
        <p:txBody>
          <a:bodyPr horzOverflow="overflow" wrap="square" lIns="50760" tIns="50760" rIns="50760" bIns="50760" numCol="1" spcCol="38160" anchor="ctr">
            <a:normAutofit/>
          </a:bodyPr>
          <a:lstStyle/>
          <a:p>
            <a:pPr defTabSz="2438280">
              <a:lnSpc>
                <a:spcPct val="90000"/>
              </a:lnSpc>
              <a:tabLst>
                <a:tab pos="0" algn="l"/>
              </a:tabLst>
            </a:pPr>
            <a:r>
              <a:rPr lang="en-US" sz="1200" b="1" u="none" strike="noStrike">
                <a:solidFill>
                  <a:schemeClr val="dk1"/>
                </a:solidFill>
                <a:effectLst/>
                <a:uFillTx/>
                <a:latin typeface="Montserrat Regular"/>
                <a:ea typeface="Helvetica Neue"/>
              </a:rPr>
              <a:t>Référence principale :</a:t>
            </a:r>
            <a:endParaRPr lang="en-US" sz="1600" b="0" u="none" strike="noStrike">
              <a:solidFill>
                <a:srgbClr val="000000"/>
              </a:solidFill>
              <a:effectLst/>
              <a:uFillTx/>
              <a:latin typeface="Arial"/>
            </a:endParaRPr>
          </a:p>
          <a:p>
            <a:pPr defTabSz="2438280">
              <a:lnSpc>
                <a:spcPct val="90000"/>
              </a:lnSpc>
              <a:tabLst>
                <a:tab pos="0" algn="l"/>
              </a:tabLst>
            </a:pPr>
            <a:r>
              <a:rPr lang="en-US" sz="1400" b="1" u="none" strike="noStrike">
                <a:solidFill>
                  <a:schemeClr val="dk1"/>
                </a:solidFill>
                <a:effectLst/>
                <a:uFillTx/>
                <a:latin typeface="Montserrat Regular"/>
                <a:ea typeface="Helvetica Neue"/>
              </a:rPr>
              <a:t>Roger P. Roess; Elena S. Prassas; William R. McShane, Traffic Engineering, 5th edition, Pearson,  2019 (Chapter 13, pp 275-284)</a:t>
            </a:r>
            <a:endParaRPr lang="en-US" sz="1400" b="0" u="none" strike="noStrike">
              <a:solidFill>
                <a:srgbClr val="000000"/>
              </a:solidFill>
              <a:effectLst/>
              <a:uFillTx/>
              <a:latin typeface="Arial"/>
            </a:endParaRPr>
          </a:p>
          <a:p>
            <a:pPr defTabSz="2438280">
              <a:lnSpc>
                <a:spcPct val="90000"/>
              </a:lnSpc>
              <a:tabLst>
                <a:tab pos="0" algn="l"/>
              </a:tabLst>
            </a:pPr>
            <a:endParaRPr lang="en-US" sz="1400" b="0" u="none" strike="noStrike">
              <a:solidFill>
                <a:srgbClr val="000000"/>
              </a:solidFill>
              <a:effectLst/>
              <a:uFillTx/>
              <a:latin typeface="Arial"/>
            </a:endParaRPr>
          </a:p>
          <a:p>
            <a:pPr defTabSz="2438280">
              <a:lnSpc>
                <a:spcPct val="90000"/>
              </a:lnSpc>
              <a:tabLst>
                <a:tab pos="0" algn="l"/>
              </a:tabLst>
            </a:pPr>
            <a:endParaRPr lang="en-US" sz="1600" b="0" u="none" strike="noStrike">
              <a:solidFill>
                <a:srgbClr val="000000"/>
              </a:solidFill>
              <a:effectLst/>
              <a:uFillTx/>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image is a graph displaying a selection of flow rate curves, with flow rates ranging from 42.5 to 75 meters per hour (mi/h) for different velocities of free-flowing egress.&#10;&#10;AI-generated content may be incorrect.">
            <a:extLst>
              <a:ext uri="{FF2B5EF4-FFF2-40B4-BE49-F238E27FC236}">
                <a16:creationId xmlns:a16="http://schemas.microsoft.com/office/drawing/2014/main" id="{8ED04863-575C-8AD2-0E25-35879C775A8E}"/>
              </a:ext>
            </a:extLst>
          </p:cNvPr>
          <p:cNvPicPr>
            <a:picLocks noChangeAspect="1"/>
          </p:cNvPicPr>
          <p:nvPr/>
        </p:nvPicPr>
        <p:blipFill>
          <a:blip r:embed="rId2"/>
          <a:stretch>
            <a:fillRect/>
          </a:stretch>
        </p:blipFill>
        <p:spPr>
          <a:xfrm>
            <a:off x="7794369" y="1256760"/>
            <a:ext cx="4397632" cy="4269960"/>
          </a:xfrm>
          <a:prstGeom prst="rect">
            <a:avLst/>
          </a:prstGeom>
        </p:spPr>
      </p:pic>
      <p:sp>
        <p:nvSpPr>
          <p:cNvPr id="62" name="PlaceHolder 1"/>
          <p:cNvSpPr>
            <a:spLocks noGrp="1"/>
          </p:cNvSpPr>
          <p:nvPr>
            <p:ph type="title"/>
          </p:nvPr>
        </p:nvSpPr>
        <p:spPr>
          <a:xfrm>
            <a:off x="603360" y="539640"/>
            <a:ext cx="78894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Détermination de la vitesse en écoulement libre</a:t>
            </a:r>
            <a:endParaRPr lang="en-US" sz="3200" b="0" u="none" strike="noStrike">
              <a:solidFill>
                <a:srgbClr val="000000"/>
              </a:solidFill>
              <a:effectLst/>
              <a:uFillTx/>
              <a:latin typeface="Montserrat Regular"/>
            </a:endParaRPr>
          </a:p>
        </p:txBody>
      </p:sp>
      <p:sp>
        <p:nvSpPr>
          <p:cNvPr id="63" name="PlaceHolder 2"/>
          <p:cNvSpPr>
            <a:spLocks noGrp="1"/>
          </p:cNvSpPr>
          <p:nvPr>
            <p:ph/>
          </p:nvPr>
        </p:nvSpPr>
        <p:spPr>
          <a:xfrm>
            <a:off x="603360" y="1386720"/>
            <a:ext cx="717156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516" b="0" u="none" strike="noStrike">
                <a:solidFill>
                  <a:srgbClr val="432411"/>
                </a:solidFill>
                <a:effectLst/>
                <a:uFillTx/>
                <a:latin typeface="Montserrat Regular"/>
                <a:ea typeface="Montserrat Regular"/>
              </a:rPr>
              <a:t>Choix de la courbe FFS correcte</a:t>
            </a: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156" b="0" u="none" strike="noStrike">
                <a:solidFill>
                  <a:srgbClr val="432411"/>
                </a:solidFill>
                <a:effectLst/>
                <a:uFillTx/>
                <a:latin typeface="Montserrat Regular"/>
                <a:ea typeface="Montserrat Regular"/>
              </a:rPr>
              <a:t>Ne pas interpoler les courbes.</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156" b="0" u="none" strike="noStrike">
                <a:solidFill>
                  <a:srgbClr val="432411"/>
                </a:solidFill>
                <a:effectLst/>
                <a:uFillTx/>
                <a:latin typeface="Montserrat Regular"/>
                <a:ea typeface="Montserrat Regular"/>
              </a:rPr>
              <a:t>Utiliser la courbe la plus proche comme indiqué dans le tableau.</a:t>
            </a:r>
            <a:endParaRPr lang="en-US" sz="24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1797" b="0" u="none" strike="noStrike">
                <a:solidFill>
                  <a:srgbClr val="000000"/>
                </a:solidFill>
                <a:effectLst/>
                <a:uFillTx/>
                <a:latin typeface="Montserrat Regular"/>
                <a:ea typeface="Helvetica Neue"/>
              </a:rPr>
              <a:t>Exemple : dans les exemples précédents, les vitesses en écoulement libre ont été estimées à 63,8 mi/h pour l’autoroute (exemple 1) et à 43,6 mi/h pour la route multilane (exemple 2). Déterminez les courbes FFS correctes.</a:t>
            </a:r>
            <a:endParaRPr lang="en-US" sz="20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1797" b="0" u="none" strike="noStrike">
                <a:solidFill>
                  <a:srgbClr val="000000"/>
                </a:solidFill>
                <a:effectLst/>
                <a:uFillTx/>
                <a:latin typeface="Montserrat Regular"/>
                <a:ea typeface="Helvetica Neue"/>
              </a:rPr>
              <a:t>Pour une vitesse en écoulement libre de 63,8 mi/h =&gt; la courbe FFS est 65 mi/h</a:t>
            </a:r>
            <a:endParaRPr lang="en-US" sz="20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1797" b="0" u="none" strike="noStrike">
                <a:solidFill>
                  <a:srgbClr val="000000"/>
                </a:solidFill>
                <a:effectLst/>
                <a:uFillTx/>
                <a:latin typeface="Montserrat Regular"/>
                <a:ea typeface="Helvetica Neue"/>
              </a:rPr>
              <a:t>Pour une vitesse en écoulement libre de 43,6 mi/h =&gt; la courbe FFS est 45 mi/h</a:t>
            </a:r>
            <a:endParaRPr lang="en-US" sz="20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0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cxnSp>
        <p:nvCxnSpPr>
          <p:cNvPr id="65" name="Straight Arrow Connector 4"/>
          <p:cNvCxnSpPr>
            <a:cxnSpLocks/>
          </p:cNvCxnSpPr>
          <p:nvPr/>
        </p:nvCxnSpPr>
        <p:spPr>
          <a:xfrm flipV="1">
            <a:off x="6972120" y="3742944"/>
            <a:ext cx="1013640" cy="1029216"/>
          </a:xfrm>
          <a:prstGeom prst="straightConnector1">
            <a:avLst/>
          </a:prstGeom>
          <a:ln>
            <a:solidFill>
              <a:srgbClr val="850E00"/>
            </a:solidFill>
            <a:round/>
            <a:tailEnd type="triangle" w="med" len="med"/>
          </a:ln>
        </p:spPr>
      </p:cxnSp>
      <p:cxnSp>
        <p:nvCxnSpPr>
          <p:cNvPr id="66" name="Straight Arrow Connector 7"/>
          <p:cNvCxnSpPr>
            <a:cxnSpLocks/>
          </p:cNvCxnSpPr>
          <p:nvPr/>
        </p:nvCxnSpPr>
        <p:spPr>
          <a:xfrm flipV="1">
            <a:off x="7200720" y="5309616"/>
            <a:ext cx="717984" cy="253104"/>
          </a:xfrm>
          <a:prstGeom prst="straightConnector1">
            <a:avLst/>
          </a:prstGeom>
          <a:ln>
            <a:solidFill>
              <a:srgbClr val="850E00"/>
            </a:solidFill>
            <a:round/>
            <a:tailEnd type="triangl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PlaceHolder 1"/>
          <p:cNvSpPr>
            <a:spLocks noGrp="1"/>
          </p:cNvSpPr>
          <p:nvPr>
            <p:ph type="title"/>
          </p:nvPr>
        </p:nvSpPr>
        <p:spPr>
          <a:xfrm>
            <a:off x="603360" y="539640"/>
            <a:ext cx="66186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Calculer le débit d’analyse</a:t>
            </a:r>
            <a:endParaRPr lang="en-US" sz="3200" b="0" u="none" strike="noStrike">
              <a:solidFill>
                <a:srgbClr val="000000"/>
              </a:solidFill>
              <a:effectLst/>
              <a:uFillTx/>
              <a:latin typeface="Montserrat Regular"/>
            </a:endParaRPr>
          </a:p>
        </p:txBody>
      </p:sp>
      <p:sp>
        <p:nvSpPr>
          <p:cNvPr id="68"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304" b="0" u="none" strike="noStrike">
                <a:solidFill>
                  <a:srgbClr val="432411"/>
                </a:solidFill>
                <a:effectLst/>
                <a:uFillTx/>
                <a:latin typeface="Montserrat Regular"/>
                <a:ea typeface="Montserrat Regular"/>
              </a:rPr>
              <a:t>Cette étape comprend les tâches suivantes</a:t>
            </a:r>
            <a:endParaRPr lang="en-US" sz="2800" b="0" u="none" strike="noStrike">
              <a:solidFill>
                <a:srgbClr val="000000"/>
              </a:solidFill>
              <a:effectLst/>
              <a:uFillTx/>
              <a:latin typeface="Montserrat Regular"/>
            </a:endParaRPr>
          </a:p>
          <a:p>
            <a:pPr marL="609480" lvl="1" indent="-304920" defTabSz="1219320">
              <a:lnSpc>
                <a:spcPct val="90000"/>
              </a:lnSpc>
              <a:spcBef>
                <a:spcPts val="601"/>
              </a:spcBef>
              <a:buClr>
                <a:srgbClr val="890F00"/>
              </a:buClr>
              <a:buSzPct val="123000"/>
              <a:buFont typeface="Wingdings" charset="2"/>
              <a:buChar char=""/>
              <a:tabLst>
                <a:tab pos="0" algn="l"/>
              </a:tabLst>
            </a:pPr>
            <a:r>
              <a:rPr lang="en-US" sz="1646" b="0" u="none" strike="noStrike">
                <a:solidFill>
                  <a:srgbClr val="000000"/>
                </a:solidFill>
                <a:effectLst/>
                <a:uFillTx/>
                <a:latin typeface="Montserrat Regular"/>
                <a:ea typeface="Helvetica Neue"/>
              </a:rPr>
              <a:t>Ajuster pour le PHF</a:t>
            </a:r>
            <a:endParaRPr lang="en-US" sz="2000" b="0" u="none" strike="noStrike">
              <a:solidFill>
                <a:srgbClr val="000000"/>
              </a:solidFill>
              <a:effectLst/>
              <a:uFillTx/>
              <a:latin typeface="Montserrat Regular"/>
            </a:endParaRPr>
          </a:p>
          <a:p>
            <a:pPr marL="609480" lvl="1" indent="-304920" defTabSz="1219320">
              <a:lnSpc>
                <a:spcPct val="90000"/>
              </a:lnSpc>
              <a:spcBef>
                <a:spcPts val="601"/>
              </a:spcBef>
              <a:buClr>
                <a:srgbClr val="890F00"/>
              </a:buClr>
              <a:buSzPct val="123000"/>
              <a:buFont typeface="Wingdings" charset="2"/>
              <a:buChar char=""/>
              <a:tabLst>
                <a:tab pos="0" algn="l"/>
              </a:tabLst>
            </a:pPr>
            <a:r>
              <a:rPr lang="en-US" sz="1646" b="0" u="none" strike="noStrike">
                <a:solidFill>
                  <a:srgbClr val="000000"/>
                </a:solidFill>
                <a:effectLst/>
                <a:uFillTx/>
                <a:latin typeface="Montserrat Regular"/>
                <a:ea typeface="Helvetica Neue"/>
              </a:rPr>
              <a:t>Ajuster selon la composition du trafic</a:t>
            </a:r>
            <a:endParaRPr lang="en-US" sz="2000" b="0" u="none" strike="noStrike">
              <a:solidFill>
                <a:srgbClr val="000000"/>
              </a:solidFill>
              <a:effectLst/>
              <a:uFillTx/>
              <a:latin typeface="Montserrat Regular"/>
            </a:endParaRPr>
          </a:p>
          <a:p>
            <a:pPr marL="609480" lvl="1" indent="-304920" defTabSz="1219320">
              <a:lnSpc>
                <a:spcPct val="90000"/>
              </a:lnSpc>
              <a:spcBef>
                <a:spcPts val="601"/>
              </a:spcBef>
              <a:buClr>
                <a:srgbClr val="890F00"/>
              </a:buClr>
              <a:buSzPct val="123000"/>
              <a:buFont typeface="Wingdings" charset="2"/>
              <a:buChar char=""/>
              <a:tabLst>
                <a:tab pos="0" algn="l"/>
              </a:tabLst>
            </a:pPr>
            <a:r>
              <a:rPr lang="en-US" sz="1646" b="0" u="none" strike="noStrike">
                <a:solidFill>
                  <a:srgbClr val="000000"/>
                </a:solidFill>
                <a:effectLst/>
                <a:uFillTx/>
                <a:latin typeface="Montserrat Regular"/>
                <a:ea typeface="Helvetica Neue"/>
              </a:rPr>
              <a:t>Ajuster selon la population de conducteurs</a:t>
            </a:r>
            <a:endParaRPr lang="en-US" sz="2000" b="0" u="none" strike="noStrike">
              <a:solidFill>
                <a:srgbClr val="000000"/>
              </a:solidFill>
              <a:effectLst/>
              <a:uFillTx/>
              <a:latin typeface="Montserrat Regular"/>
            </a:endParaRPr>
          </a:p>
        </p:txBody>
      </p:sp>
      <p:pic>
        <p:nvPicPr>
          <p:cNvPr id="69" name="Picture 3"/>
          <p:cNvPicPr/>
          <p:nvPr/>
        </p:nvPicPr>
        <p:blipFill>
          <a:blip r:embed="rId2"/>
          <a:stretch/>
        </p:blipFill>
        <p:spPr>
          <a:xfrm>
            <a:off x="5306760" y="2796480"/>
            <a:ext cx="3056760" cy="1077120"/>
          </a:xfrm>
          <a:prstGeom prst="rect">
            <a:avLst/>
          </a:prstGeom>
          <a:noFill/>
          <a:ln w="0">
            <a:noFill/>
          </a:ln>
        </p:spPr>
      </p:pic>
      <p:pic>
        <p:nvPicPr>
          <p:cNvPr id="70" name="Picture 5"/>
          <p:cNvPicPr/>
          <p:nvPr/>
        </p:nvPicPr>
        <p:blipFill>
          <a:blip r:embed="rId3"/>
          <a:stretch/>
        </p:blipFill>
        <p:spPr>
          <a:xfrm>
            <a:off x="933480" y="3916440"/>
            <a:ext cx="8949240" cy="2789640"/>
          </a:xfrm>
          <a:prstGeom prst="rect">
            <a:avLst/>
          </a:prstGeom>
          <a:noFill/>
          <a:ln w="0">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PlaceHolder 1"/>
          <p:cNvSpPr>
            <a:spLocks noGrp="1"/>
          </p:cNvSpPr>
          <p:nvPr>
            <p:ph type="title"/>
          </p:nvPr>
        </p:nvSpPr>
        <p:spPr>
          <a:xfrm>
            <a:off x="603360" y="539640"/>
            <a:ext cx="66186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Calculer le débit d’analyse</a:t>
            </a:r>
            <a:endParaRPr lang="en-US" sz="3200" b="0" u="none" strike="noStrike">
              <a:solidFill>
                <a:srgbClr val="000000"/>
              </a:solidFill>
              <a:effectLst/>
              <a:uFillTx/>
              <a:latin typeface="Montserrat Regular"/>
            </a:endParaRPr>
          </a:p>
        </p:txBody>
      </p:sp>
      <p:sp>
        <p:nvSpPr>
          <p:cNvPr id="72" name="PlaceHolder 2"/>
          <p:cNvSpPr>
            <a:spLocks noGrp="1"/>
          </p:cNvSpPr>
          <p:nvPr>
            <p:ph/>
          </p:nvPr>
        </p:nvSpPr>
        <p:spPr>
          <a:xfrm>
            <a:off x="603360" y="1157400"/>
            <a:ext cx="917460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890F00"/>
              </a:buClr>
              <a:buSzPct val="123000"/>
              <a:buFont typeface="Wingdings" charset="2"/>
              <a:buChar char=""/>
            </a:pPr>
            <a:r>
              <a:rPr lang="en-US" sz="2353" b="0" u="none" strike="noStrike">
                <a:solidFill>
                  <a:srgbClr val="432411"/>
                </a:solidFill>
                <a:effectLst/>
                <a:uFillTx/>
                <a:latin typeface="Montserrat Regular"/>
                <a:ea typeface="Montserrat Regular"/>
              </a:rPr>
              <a:t>Facteur d’heure de pointe (PHF)</a:t>
            </a: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pPr>
            <a:r>
              <a:rPr lang="en-US" sz="2353" b="0" u="none" strike="noStrike">
                <a:solidFill>
                  <a:srgbClr val="432411"/>
                </a:solidFill>
                <a:effectLst/>
                <a:uFillTx/>
                <a:latin typeface="Montserrat Regular"/>
                <a:ea typeface="Montserrat Regular"/>
              </a:rPr>
              <a:t>Facteur d’ajustement pour véhicules lourds (fHV) :</a:t>
            </a: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p:txBody>
      </p:sp>
      <p:pic>
        <p:nvPicPr>
          <p:cNvPr id="73" name="Picture 9"/>
          <p:cNvPicPr/>
          <p:nvPr/>
        </p:nvPicPr>
        <p:blipFill>
          <a:blip r:embed="rId2"/>
          <a:stretch/>
        </p:blipFill>
        <p:spPr>
          <a:xfrm>
            <a:off x="2935800" y="1699560"/>
            <a:ext cx="1630800" cy="768960"/>
          </a:xfrm>
          <a:prstGeom prst="rect">
            <a:avLst/>
          </a:prstGeom>
          <a:noFill/>
          <a:ln w="0">
            <a:noFill/>
          </a:ln>
        </p:spPr>
      </p:pic>
      <p:pic>
        <p:nvPicPr>
          <p:cNvPr id="75" name="Picture 12"/>
          <p:cNvPicPr/>
          <p:nvPr/>
        </p:nvPicPr>
        <p:blipFill>
          <a:blip r:embed="rId3"/>
          <a:stretch/>
        </p:blipFill>
        <p:spPr>
          <a:xfrm>
            <a:off x="1669320" y="3684960"/>
            <a:ext cx="4163760" cy="768960"/>
          </a:xfrm>
          <a:prstGeom prst="rect">
            <a:avLst/>
          </a:prstGeom>
          <a:noFill/>
          <a:ln w="0">
            <a:noFill/>
          </a:ln>
        </p:spPr>
      </p:pic>
      <p:pic>
        <p:nvPicPr>
          <p:cNvPr id="3" name="Picture 2" descr="Oￃﾹ: PHF = facteur de pointe horaire, V = volume horaire pendant l'heure d'analyse, V15 = volume maximal sur 15 minutes pendant l'heure d'analyse, 4 = nombre de pￃﾩriodes de 15 minutes par heure.&#10;&#10;AI-generated content may be incorrect.">
            <a:extLst>
              <a:ext uri="{FF2B5EF4-FFF2-40B4-BE49-F238E27FC236}">
                <a16:creationId xmlns:a16="http://schemas.microsoft.com/office/drawing/2014/main" id="{B66915B9-CD2C-2704-71CA-7376C5344D48}"/>
              </a:ext>
            </a:extLst>
          </p:cNvPr>
          <p:cNvPicPr>
            <a:picLocks noChangeAspect="1"/>
          </p:cNvPicPr>
          <p:nvPr/>
        </p:nvPicPr>
        <p:blipFill>
          <a:blip r:embed="rId4"/>
          <a:stretch>
            <a:fillRect/>
          </a:stretch>
        </p:blipFill>
        <p:spPr>
          <a:xfrm>
            <a:off x="5726213" y="1562748"/>
            <a:ext cx="4189312" cy="1511213"/>
          </a:xfrm>
          <a:prstGeom prst="rect">
            <a:avLst/>
          </a:prstGeom>
        </p:spPr>
      </p:pic>
      <p:pic>
        <p:nvPicPr>
          <p:cNvPr id="5" name="Picture 4" descr="The text describes a diagram illustrating various factors and proportions related to heavy vehicles, such as their adjustment factors, vehicle proportion in traffic flow, and their equivalent in passenger cars, all expressed in decimal form.&#10;&#10;AI-generated content may be incorrect.">
            <a:extLst>
              <a:ext uri="{FF2B5EF4-FFF2-40B4-BE49-F238E27FC236}">
                <a16:creationId xmlns:a16="http://schemas.microsoft.com/office/drawing/2014/main" id="{68BE385D-1AE7-B149-F37E-9FF44CE91809}"/>
              </a:ext>
            </a:extLst>
          </p:cNvPr>
          <p:cNvPicPr>
            <a:picLocks noChangeAspect="1"/>
          </p:cNvPicPr>
          <p:nvPr/>
        </p:nvPicPr>
        <p:blipFill>
          <a:blip r:embed="rId5"/>
          <a:stretch>
            <a:fillRect/>
          </a:stretch>
        </p:blipFill>
        <p:spPr>
          <a:xfrm>
            <a:off x="2192850" y="4539645"/>
            <a:ext cx="7446862" cy="200303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PlaceHolder 1"/>
          <p:cNvSpPr>
            <a:spLocks noGrp="1"/>
          </p:cNvSpPr>
          <p:nvPr>
            <p:ph type="title"/>
          </p:nvPr>
        </p:nvSpPr>
        <p:spPr>
          <a:xfrm>
            <a:off x="603360" y="539640"/>
            <a:ext cx="66186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Calculer le débit d’analyse</a:t>
            </a:r>
            <a:endParaRPr lang="en-US" sz="3200" b="0" u="none" strike="noStrike">
              <a:solidFill>
                <a:srgbClr val="000000"/>
              </a:solidFill>
              <a:effectLst/>
              <a:uFillTx/>
              <a:latin typeface="Montserrat Regular"/>
            </a:endParaRPr>
          </a:p>
        </p:txBody>
      </p:sp>
      <p:sp>
        <p:nvSpPr>
          <p:cNvPr id="78"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Autofit/>
          </a:bodyPr>
          <a:lstStyle/>
          <a:p>
            <a:pPr marL="304920" indent="-304920" defTabSz="1219320">
              <a:lnSpc>
                <a:spcPct val="90000"/>
              </a:lnSpc>
              <a:spcBef>
                <a:spcPts val="2251"/>
              </a:spcBef>
              <a:buClr>
                <a:srgbClr val="890F00"/>
              </a:buClr>
              <a:buSzPct val="123000"/>
              <a:buFont typeface="Wingdings" charset="2"/>
              <a:buChar char=""/>
            </a:pPr>
            <a:r>
              <a:rPr lang="en-US" sz="2400" b="0" u="none" strike="noStrike" dirty="0" err="1">
                <a:solidFill>
                  <a:srgbClr val="432411"/>
                </a:solidFill>
                <a:effectLst/>
                <a:uFillTx/>
                <a:latin typeface="Montserrat Regular"/>
                <a:ea typeface="Montserrat Regular"/>
              </a:rPr>
              <a:t>Facteur</a:t>
            </a:r>
            <a:r>
              <a:rPr lang="en-US" sz="2400" b="0" u="none" strike="noStrike" dirty="0">
                <a:solidFill>
                  <a:srgbClr val="432411"/>
                </a:solidFill>
                <a:effectLst/>
                <a:uFillTx/>
                <a:latin typeface="Montserrat Regular"/>
                <a:ea typeface="Montserrat Regular"/>
              </a:rPr>
              <a:t> </a:t>
            </a:r>
            <a:r>
              <a:rPr lang="en-US" sz="2400" b="0" u="none" strike="noStrike" dirty="0" err="1">
                <a:solidFill>
                  <a:srgbClr val="432411"/>
                </a:solidFill>
                <a:effectLst/>
                <a:uFillTx/>
                <a:latin typeface="Montserrat Regular"/>
                <a:ea typeface="Montserrat Regular"/>
              </a:rPr>
              <a:t>d’équivalence</a:t>
            </a:r>
            <a:r>
              <a:rPr lang="en-US" sz="2400" b="0" u="none" strike="noStrike" dirty="0">
                <a:solidFill>
                  <a:srgbClr val="432411"/>
                </a:solidFill>
                <a:effectLst/>
                <a:uFillTx/>
                <a:latin typeface="Montserrat Regular"/>
                <a:ea typeface="Montserrat Regular"/>
              </a:rPr>
              <a:t> </a:t>
            </a:r>
            <a:r>
              <a:rPr lang="en-US" sz="2400" b="0" u="none" strike="noStrike" dirty="0" err="1">
                <a:solidFill>
                  <a:srgbClr val="432411"/>
                </a:solidFill>
                <a:effectLst/>
                <a:uFillTx/>
                <a:latin typeface="Montserrat Regular"/>
                <a:ea typeface="Montserrat Regular"/>
              </a:rPr>
              <a:t>en</a:t>
            </a:r>
            <a:r>
              <a:rPr lang="en-US" sz="2400" b="0" u="none" strike="noStrike" dirty="0">
                <a:solidFill>
                  <a:srgbClr val="432411"/>
                </a:solidFill>
                <a:effectLst/>
                <a:uFillTx/>
                <a:latin typeface="Montserrat Regular"/>
                <a:ea typeface="Montserrat Regular"/>
              </a:rPr>
              <a:t> voitures </a:t>
            </a:r>
            <a:r>
              <a:rPr lang="en-US" sz="2400" b="0" u="none" strike="noStrike" dirty="0" err="1">
                <a:solidFill>
                  <a:srgbClr val="432411"/>
                </a:solidFill>
                <a:effectLst/>
                <a:uFillTx/>
                <a:latin typeface="Montserrat Regular"/>
                <a:ea typeface="Montserrat Regular"/>
              </a:rPr>
              <a:t>particulières</a:t>
            </a:r>
            <a:r>
              <a:rPr lang="en-US" sz="2400" b="0" u="none" strike="noStrike" dirty="0">
                <a:solidFill>
                  <a:srgbClr val="432411"/>
                </a:solidFill>
                <a:effectLst/>
                <a:uFillTx/>
                <a:latin typeface="Montserrat Regular"/>
                <a:ea typeface="Montserrat Regular"/>
              </a:rPr>
              <a:t> (PCE)</a:t>
            </a:r>
            <a:endParaRPr lang="en-US" sz="2400" b="0" u="none" strike="noStrike" dirty="0">
              <a:solidFill>
                <a:srgbClr val="000000"/>
              </a:solidFill>
              <a:effectLst/>
              <a:uFillTx/>
              <a:latin typeface="Montserrat Regular"/>
            </a:endParaRPr>
          </a:p>
          <a:p>
            <a:pPr marL="914400" lvl="2" indent="-304920" defTabSz="1219320">
              <a:lnSpc>
                <a:spcPct val="90000"/>
              </a:lnSpc>
              <a:spcBef>
                <a:spcPts val="601"/>
              </a:spcBef>
              <a:buClr>
                <a:srgbClr val="890F00"/>
              </a:buClr>
              <a:buSzPct val="123000"/>
              <a:buFont typeface="Wingdings" charset="2"/>
              <a:buChar char=""/>
            </a:pPr>
            <a:r>
              <a:rPr lang="en-US" b="0" u="none" strike="noStrike" dirty="0">
                <a:solidFill>
                  <a:srgbClr val="000000"/>
                </a:solidFill>
                <a:effectLst/>
                <a:uFillTx/>
                <a:latin typeface="Montserrat Regular"/>
                <a:ea typeface="Helvetica Neue"/>
              </a:rPr>
              <a:t>Deux classes de </a:t>
            </a:r>
            <a:r>
              <a:rPr lang="en-US" b="0" u="none" strike="noStrike" dirty="0" err="1">
                <a:solidFill>
                  <a:srgbClr val="000000"/>
                </a:solidFill>
                <a:effectLst/>
                <a:uFillTx/>
                <a:latin typeface="Montserrat Regular"/>
                <a:ea typeface="Helvetica Neue"/>
              </a:rPr>
              <a:t>véhicules</a:t>
            </a:r>
            <a:endParaRPr lang="en-US" b="0" u="none" strike="noStrike" dirty="0">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pPr>
            <a:r>
              <a:rPr lang="en-US" b="0" u="none" strike="noStrike" dirty="0">
                <a:solidFill>
                  <a:srgbClr val="000000"/>
                </a:solidFill>
                <a:effectLst/>
                <a:uFillTx/>
                <a:latin typeface="Montserrat Regular"/>
                <a:ea typeface="Helvetica Neue"/>
              </a:rPr>
              <a:t>Camions et autobus (T)</a:t>
            </a:r>
            <a:endParaRPr lang="en-US" b="0" u="none" strike="noStrike" dirty="0">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pPr>
            <a:r>
              <a:rPr lang="en-US" b="0" u="none" strike="noStrike" dirty="0" err="1">
                <a:solidFill>
                  <a:srgbClr val="000000"/>
                </a:solidFill>
                <a:effectLst/>
                <a:uFillTx/>
                <a:latin typeface="Montserrat Regular"/>
                <a:ea typeface="Helvetica Neue"/>
              </a:rPr>
              <a:t>Véhicules</a:t>
            </a:r>
            <a:r>
              <a:rPr lang="en-US" b="0" u="none" strike="noStrike" dirty="0">
                <a:solidFill>
                  <a:srgbClr val="000000"/>
                </a:solidFill>
                <a:effectLst/>
                <a:uFillTx/>
                <a:latin typeface="Montserrat Regular"/>
                <a:ea typeface="Helvetica Neue"/>
              </a:rPr>
              <a:t> </a:t>
            </a:r>
            <a:r>
              <a:rPr lang="en-US" b="0" u="none" strike="noStrike" dirty="0" err="1">
                <a:solidFill>
                  <a:srgbClr val="000000"/>
                </a:solidFill>
                <a:effectLst/>
                <a:uFillTx/>
                <a:latin typeface="Montserrat Regular"/>
                <a:ea typeface="Helvetica Neue"/>
              </a:rPr>
              <a:t>récréatifs</a:t>
            </a:r>
            <a:r>
              <a:rPr lang="en-US" b="0" u="none" strike="noStrike" dirty="0">
                <a:solidFill>
                  <a:srgbClr val="000000"/>
                </a:solidFill>
                <a:effectLst/>
                <a:uFillTx/>
                <a:latin typeface="Montserrat Regular"/>
                <a:ea typeface="Helvetica Neue"/>
              </a:rPr>
              <a:t> (RVs)</a:t>
            </a:r>
            <a:endParaRPr lang="en-US" b="0" u="none" strike="noStrike" dirty="0">
              <a:solidFill>
                <a:srgbClr val="000000"/>
              </a:solidFill>
              <a:effectLst/>
              <a:uFillTx/>
              <a:latin typeface="Montserrat Regular"/>
            </a:endParaRPr>
          </a:p>
          <a:p>
            <a:pPr indent="0" defTabSz="1219320">
              <a:lnSpc>
                <a:spcPct val="90000"/>
              </a:lnSpc>
              <a:spcBef>
                <a:spcPts val="601"/>
              </a:spcBef>
              <a:buNone/>
            </a:pPr>
            <a:endParaRPr lang="en-US" sz="1800" b="0" u="none" strike="noStrike" dirty="0">
              <a:solidFill>
                <a:srgbClr val="000000"/>
              </a:solidFill>
              <a:effectLst/>
              <a:uFillTx/>
              <a:latin typeface="Montserrat Regular"/>
            </a:endParaRPr>
          </a:p>
          <a:p>
            <a:pPr marL="914400" lvl="2" indent="-304920" defTabSz="1219320">
              <a:lnSpc>
                <a:spcPct val="90000"/>
              </a:lnSpc>
              <a:spcBef>
                <a:spcPts val="601"/>
              </a:spcBef>
              <a:buClr>
                <a:srgbClr val="890F00"/>
              </a:buClr>
              <a:buSzPct val="123000"/>
              <a:buFont typeface="Wingdings" charset="2"/>
              <a:buChar char=""/>
            </a:pPr>
            <a:r>
              <a:rPr lang="en-US" b="0" u="none" strike="noStrike" dirty="0">
                <a:solidFill>
                  <a:srgbClr val="000000"/>
                </a:solidFill>
                <a:effectLst/>
                <a:uFillTx/>
                <a:latin typeface="Montserrat Regular"/>
                <a:ea typeface="Helvetica Neue"/>
              </a:rPr>
              <a:t>Valeurs </a:t>
            </a:r>
            <a:r>
              <a:rPr lang="en-US" b="0" u="none" strike="noStrike" dirty="0" err="1">
                <a:solidFill>
                  <a:srgbClr val="000000"/>
                </a:solidFill>
                <a:effectLst/>
                <a:uFillTx/>
                <a:latin typeface="Montserrat Regular"/>
                <a:ea typeface="Helvetica Neue"/>
              </a:rPr>
              <a:t>d’équivalence</a:t>
            </a:r>
            <a:r>
              <a:rPr lang="en-US" b="0" u="none" strike="noStrike" dirty="0">
                <a:solidFill>
                  <a:srgbClr val="000000"/>
                </a:solidFill>
                <a:effectLst/>
                <a:uFillTx/>
                <a:latin typeface="Montserrat Regular"/>
                <a:ea typeface="Helvetica Neue"/>
              </a:rPr>
              <a:t> </a:t>
            </a:r>
            <a:r>
              <a:rPr lang="en-US" b="0" u="none" strike="noStrike" dirty="0" err="1">
                <a:solidFill>
                  <a:srgbClr val="000000"/>
                </a:solidFill>
                <a:effectLst/>
                <a:uFillTx/>
                <a:latin typeface="Montserrat Regular"/>
                <a:ea typeface="Helvetica Neue"/>
              </a:rPr>
              <a:t>en</a:t>
            </a:r>
            <a:r>
              <a:rPr lang="en-US" b="0" u="none" strike="noStrike" dirty="0">
                <a:solidFill>
                  <a:srgbClr val="000000"/>
                </a:solidFill>
                <a:effectLst/>
                <a:uFillTx/>
                <a:latin typeface="Montserrat Regular"/>
                <a:ea typeface="Helvetica Neue"/>
              </a:rPr>
              <a:t> voitures </a:t>
            </a:r>
            <a:r>
              <a:rPr lang="en-US" b="0" u="none" strike="noStrike" dirty="0" err="1">
                <a:solidFill>
                  <a:srgbClr val="000000"/>
                </a:solidFill>
                <a:effectLst/>
                <a:uFillTx/>
                <a:latin typeface="Montserrat Regular"/>
                <a:ea typeface="Helvetica Neue"/>
              </a:rPr>
              <a:t>particulières</a:t>
            </a:r>
            <a:endParaRPr lang="en-US" b="0" u="none" strike="noStrike" dirty="0">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pPr>
            <a:r>
              <a:rPr lang="en-US" b="0" u="none" strike="noStrike" dirty="0">
                <a:solidFill>
                  <a:srgbClr val="000000"/>
                </a:solidFill>
                <a:effectLst/>
                <a:uFillTx/>
                <a:latin typeface="Montserrat Regular"/>
                <a:ea typeface="Helvetica Neue"/>
              </a:rPr>
              <a:t>1 camion = 2,5 voitures </a:t>
            </a:r>
            <a:r>
              <a:rPr lang="en-US" b="0" u="none" strike="noStrike" dirty="0" err="1">
                <a:solidFill>
                  <a:srgbClr val="000000"/>
                </a:solidFill>
                <a:effectLst/>
                <a:uFillTx/>
                <a:latin typeface="Montserrat Regular"/>
                <a:ea typeface="Helvetica Neue"/>
              </a:rPr>
              <a:t>particulières</a:t>
            </a:r>
            <a:endParaRPr lang="en-US" b="0" u="none" strike="noStrike" dirty="0">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pPr>
            <a:r>
              <a:rPr lang="en-US" b="0" u="none" strike="noStrike" dirty="0">
                <a:solidFill>
                  <a:srgbClr val="000000"/>
                </a:solidFill>
                <a:effectLst/>
                <a:uFillTx/>
                <a:latin typeface="Montserrat Regular"/>
                <a:ea typeface="Helvetica Neue"/>
              </a:rPr>
              <a:t>1 véhicule </a:t>
            </a:r>
            <a:r>
              <a:rPr lang="en-US" b="0" u="none" strike="noStrike" dirty="0" err="1">
                <a:solidFill>
                  <a:srgbClr val="000000"/>
                </a:solidFill>
                <a:effectLst/>
                <a:uFillTx/>
                <a:latin typeface="Montserrat Regular"/>
                <a:ea typeface="Helvetica Neue"/>
              </a:rPr>
              <a:t>récréatif</a:t>
            </a:r>
            <a:r>
              <a:rPr lang="en-US" b="0" u="none" strike="noStrike" dirty="0">
                <a:solidFill>
                  <a:srgbClr val="000000"/>
                </a:solidFill>
                <a:effectLst/>
                <a:uFillTx/>
                <a:latin typeface="Montserrat Regular"/>
                <a:ea typeface="Helvetica Neue"/>
              </a:rPr>
              <a:t> = 2,0 voitures </a:t>
            </a:r>
            <a:r>
              <a:rPr lang="en-US" b="0" u="none" strike="noStrike" dirty="0" err="1">
                <a:solidFill>
                  <a:srgbClr val="000000"/>
                </a:solidFill>
                <a:effectLst/>
                <a:uFillTx/>
                <a:latin typeface="Montserrat Regular"/>
                <a:ea typeface="Helvetica Neue"/>
              </a:rPr>
              <a:t>particulières</a:t>
            </a:r>
            <a:endParaRPr lang="en-US" b="0" u="none" strike="noStrike" dirty="0">
              <a:solidFill>
                <a:srgbClr val="000000"/>
              </a:solidFill>
              <a:effectLst/>
              <a:uFillTx/>
              <a:latin typeface="Montserrat Regular"/>
            </a:endParaRPr>
          </a:p>
          <a:p>
            <a:pPr indent="0" defTabSz="1219320">
              <a:lnSpc>
                <a:spcPct val="90000"/>
              </a:lnSpc>
              <a:spcBef>
                <a:spcPts val="601"/>
              </a:spcBef>
              <a:buNone/>
            </a:pPr>
            <a:endParaRPr lang="en-US" sz="1800" b="0" u="none" strike="noStrike" dirty="0">
              <a:solidFill>
                <a:srgbClr val="000000"/>
              </a:solidFill>
              <a:effectLst/>
              <a:uFillTx/>
              <a:latin typeface="Montserrat Regular"/>
            </a:endParaRPr>
          </a:p>
          <a:p>
            <a:pPr marL="914400" lvl="2" indent="-304920" defTabSz="1219320">
              <a:lnSpc>
                <a:spcPct val="90000"/>
              </a:lnSpc>
              <a:spcBef>
                <a:spcPts val="601"/>
              </a:spcBef>
              <a:buClr>
                <a:srgbClr val="890F00"/>
              </a:buClr>
              <a:buSzPct val="123000"/>
              <a:buFont typeface="Wingdings" charset="2"/>
              <a:buChar char=""/>
            </a:pPr>
            <a:r>
              <a:rPr lang="en-US" b="0" u="none" strike="noStrike" dirty="0" err="1">
                <a:solidFill>
                  <a:srgbClr val="000000"/>
                </a:solidFill>
                <a:effectLst/>
                <a:uFillTx/>
                <a:latin typeface="Montserrat Regular"/>
                <a:ea typeface="Helvetica Neue"/>
              </a:rPr>
              <a:t>Cependant</a:t>
            </a:r>
            <a:r>
              <a:rPr lang="en-US" b="0" u="none" strike="noStrike" dirty="0">
                <a:solidFill>
                  <a:srgbClr val="000000"/>
                </a:solidFill>
                <a:effectLst/>
                <a:uFillTx/>
                <a:latin typeface="Montserrat Regular"/>
                <a:ea typeface="Helvetica Neue"/>
              </a:rPr>
              <a:t>, for different terrains, the PCE values will be</a:t>
            </a:r>
            <a:endParaRPr lang="en-US" b="0" u="none" strike="noStrike" dirty="0">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pPr>
            <a:r>
              <a:rPr lang="en-US" b="0" u="none" strike="noStrike" dirty="0">
                <a:solidFill>
                  <a:srgbClr val="000000"/>
                </a:solidFill>
                <a:effectLst/>
                <a:uFillTx/>
                <a:latin typeface="Montserrat Regular"/>
                <a:ea typeface="Helvetica Neue"/>
              </a:rPr>
              <a:t>Terrain plat : ET = 1,5, ER = 1,2</a:t>
            </a:r>
            <a:endParaRPr lang="en-US" b="0" u="none" strike="noStrike" dirty="0">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pPr>
            <a:r>
              <a:rPr lang="en-US" b="0" u="none" strike="noStrike" dirty="0">
                <a:solidFill>
                  <a:srgbClr val="000000"/>
                </a:solidFill>
                <a:effectLst/>
                <a:uFillTx/>
                <a:latin typeface="Montserrat Regular"/>
                <a:ea typeface="Helvetica Neue"/>
              </a:rPr>
              <a:t>Terrain </a:t>
            </a:r>
            <a:r>
              <a:rPr lang="en-US" b="0" u="none" strike="noStrike" dirty="0" err="1">
                <a:solidFill>
                  <a:srgbClr val="000000"/>
                </a:solidFill>
                <a:effectLst/>
                <a:uFillTx/>
                <a:latin typeface="Montserrat Regular"/>
                <a:ea typeface="Helvetica Neue"/>
              </a:rPr>
              <a:t>vallonné</a:t>
            </a:r>
            <a:r>
              <a:rPr lang="en-US" b="0" u="none" strike="noStrike" dirty="0">
                <a:solidFill>
                  <a:srgbClr val="000000"/>
                </a:solidFill>
                <a:effectLst/>
                <a:uFillTx/>
                <a:latin typeface="Montserrat Regular"/>
                <a:ea typeface="Helvetica Neue"/>
              </a:rPr>
              <a:t> : ET = 2,5, ER = 2,0</a:t>
            </a:r>
            <a:endParaRPr lang="en-US" b="0" u="none" strike="noStrike" dirty="0">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pPr>
            <a:r>
              <a:rPr lang="en-US" b="0" u="none" strike="noStrike" dirty="0">
                <a:solidFill>
                  <a:srgbClr val="000000"/>
                </a:solidFill>
                <a:effectLst/>
                <a:uFillTx/>
                <a:latin typeface="Montserrat Regular"/>
                <a:ea typeface="Helvetica Neue"/>
              </a:rPr>
              <a:t>Terrain </a:t>
            </a:r>
            <a:r>
              <a:rPr lang="en-US" b="0" u="none" strike="noStrike" dirty="0" err="1">
                <a:solidFill>
                  <a:srgbClr val="000000"/>
                </a:solidFill>
                <a:effectLst/>
                <a:uFillTx/>
                <a:latin typeface="Montserrat Regular"/>
                <a:ea typeface="Helvetica Neue"/>
              </a:rPr>
              <a:t>montagneux</a:t>
            </a:r>
            <a:r>
              <a:rPr lang="en-US" b="0" u="none" strike="noStrike" dirty="0">
                <a:solidFill>
                  <a:srgbClr val="000000"/>
                </a:solidFill>
                <a:effectLst/>
                <a:uFillTx/>
                <a:latin typeface="Montserrat Regular"/>
                <a:ea typeface="Helvetica Neue"/>
              </a:rPr>
              <a:t> : ET = 4,5, ER = 4,0</a:t>
            </a:r>
            <a:endParaRPr lang="en-US" b="0" u="none" strike="noStrike" dirty="0">
              <a:solidFill>
                <a:srgbClr val="000000"/>
              </a:solidFill>
              <a:effectLst/>
              <a:uFillTx/>
              <a:latin typeface="Montserrat Regular"/>
            </a:endParaRPr>
          </a:p>
          <a:p>
            <a:pPr marL="914400" lvl="2" indent="-304920" defTabSz="1219320">
              <a:lnSpc>
                <a:spcPct val="90000"/>
              </a:lnSpc>
              <a:spcBef>
                <a:spcPts val="601"/>
              </a:spcBef>
              <a:buClr>
                <a:srgbClr val="890F00"/>
              </a:buClr>
              <a:buSzPct val="123000"/>
              <a:buFont typeface="Wingdings" charset="2"/>
              <a:buChar char=""/>
            </a:pPr>
            <a:r>
              <a:rPr lang="en-US" b="0" u="none" strike="noStrike" dirty="0">
                <a:solidFill>
                  <a:srgbClr val="000000"/>
                </a:solidFill>
                <a:effectLst/>
                <a:uFillTx/>
                <a:latin typeface="Montserrat Regular"/>
                <a:ea typeface="Helvetica Neue"/>
              </a:rPr>
              <a:t>Des </a:t>
            </a:r>
            <a:r>
              <a:rPr lang="en-US" b="0" u="none" strike="noStrike" dirty="0" err="1">
                <a:solidFill>
                  <a:srgbClr val="000000"/>
                </a:solidFill>
                <a:effectLst/>
                <a:uFillTx/>
                <a:latin typeface="Montserrat Regular"/>
                <a:ea typeface="Helvetica Neue"/>
              </a:rPr>
              <a:t>valeurs</a:t>
            </a:r>
            <a:r>
              <a:rPr lang="en-US" b="0" u="none" strike="noStrike" dirty="0">
                <a:solidFill>
                  <a:srgbClr val="000000"/>
                </a:solidFill>
                <a:effectLst/>
                <a:uFillTx/>
                <a:latin typeface="Montserrat Regular"/>
                <a:ea typeface="Helvetica Neue"/>
              </a:rPr>
              <a:t> </a:t>
            </a:r>
            <a:r>
              <a:rPr lang="en-US" b="0" u="none" strike="noStrike" dirty="0" err="1">
                <a:solidFill>
                  <a:srgbClr val="000000"/>
                </a:solidFill>
                <a:effectLst/>
                <a:uFillTx/>
                <a:latin typeface="Montserrat Regular"/>
                <a:ea typeface="Helvetica Neue"/>
              </a:rPr>
              <a:t>détaillées</a:t>
            </a:r>
            <a:r>
              <a:rPr lang="en-US" b="0" u="none" strike="noStrike" dirty="0">
                <a:solidFill>
                  <a:srgbClr val="000000"/>
                </a:solidFill>
                <a:effectLst/>
                <a:uFillTx/>
                <a:latin typeface="Montserrat Regular"/>
                <a:ea typeface="Helvetica Neue"/>
              </a:rPr>
              <a:t> de PCE </a:t>
            </a:r>
            <a:r>
              <a:rPr lang="en-US" b="0" u="none" strike="noStrike" dirty="0" err="1">
                <a:solidFill>
                  <a:srgbClr val="000000"/>
                </a:solidFill>
                <a:effectLst/>
                <a:uFillTx/>
                <a:latin typeface="Montserrat Regular"/>
                <a:ea typeface="Helvetica Neue"/>
              </a:rPr>
              <a:t>sont</a:t>
            </a:r>
            <a:r>
              <a:rPr lang="en-US" b="0" u="none" strike="noStrike" dirty="0">
                <a:solidFill>
                  <a:srgbClr val="000000"/>
                </a:solidFill>
                <a:effectLst/>
                <a:uFillTx/>
                <a:latin typeface="Montserrat Regular"/>
                <a:ea typeface="Helvetica Neue"/>
              </a:rPr>
              <a:t> </a:t>
            </a:r>
            <a:r>
              <a:rPr lang="en-US" b="0" u="none" strike="noStrike" dirty="0" err="1">
                <a:solidFill>
                  <a:srgbClr val="000000"/>
                </a:solidFill>
                <a:effectLst/>
                <a:uFillTx/>
                <a:latin typeface="Montserrat Regular"/>
                <a:ea typeface="Helvetica Neue"/>
              </a:rPr>
              <a:t>également</a:t>
            </a:r>
            <a:r>
              <a:rPr lang="en-US" b="0" u="none" strike="noStrike" dirty="0">
                <a:solidFill>
                  <a:srgbClr val="000000"/>
                </a:solidFill>
                <a:effectLst/>
                <a:uFillTx/>
                <a:latin typeface="Montserrat Regular"/>
                <a:ea typeface="Helvetica Neue"/>
              </a:rPr>
              <a:t> </a:t>
            </a:r>
            <a:r>
              <a:rPr lang="en-US" b="0" u="none" strike="noStrike" dirty="0" err="1">
                <a:solidFill>
                  <a:srgbClr val="000000"/>
                </a:solidFill>
                <a:effectLst/>
                <a:uFillTx/>
                <a:latin typeface="Montserrat Regular"/>
                <a:ea typeface="Helvetica Neue"/>
              </a:rPr>
              <a:t>disponibles</a:t>
            </a:r>
            <a:r>
              <a:rPr lang="en-US" b="0" u="none" strike="noStrike" dirty="0">
                <a:solidFill>
                  <a:srgbClr val="000000"/>
                </a:solidFill>
                <a:effectLst/>
                <a:uFillTx/>
                <a:latin typeface="Montserrat Regular"/>
                <a:ea typeface="Helvetica Neue"/>
              </a:rPr>
              <a:t> pour </a:t>
            </a:r>
            <a:r>
              <a:rPr lang="en-US" b="0" u="none" strike="noStrike" dirty="0" err="1">
                <a:solidFill>
                  <a:srgbClr val="000000"/>
                </a:solidFill>
                <a:effectLst/>
                <a:uFillTx/>
                <a:latin typeface="Montserrat Regular"/>
                <a:ea typeface="Helvetica Neue"/>
              </a:rPr>
              <a:t>différentes</a:t>
            </a:r>
            <a:r>
              <a:rPr lang="en-US" b="0" u="none" strike="noStrike" dirty="0">
                <a:solidFill>
                  <a:srgbClr val="000000"/>
                </a:solidFill>
                <a:effectLst/>
                <a:uFillTx/>
                <a:latin typeface="Montserrat Regular"/>
                <a:ea typeface="Helvetica Neue"/>
              </a:rPr>
              <a:t> </a:t>
            </a:r>
            <a:r>
              <a:rPr lang="en-US" b="0" u="none" strike="noStrike" dirty="0" err="1">
                <a:solidFill>
                  <a:srgbClr val="000000"/>
                </a:solidFill>
                <a:effectLst/>
                <a:uFillTx/>
                <a:latin typeface="Montserrat Regular"/>
                <a:ea typeface="Helvetica Neue"/>
              </a:rPr>
              <a:t>pentes</a:t>
            </a:r>
            <a:endParaRPr lang="en-US" b="0" u="none" strike="noStrike" dirty="0">
              <a:solidFill>
                <a:srgbClr val="000000"/>
              </a:solidFill>
              <a:effectLst/>
              <a:uFillTx/>
              <a:latin typeface="Montserrat Regular"/>
            </a:endParaRPr>
          </a:p>
          <a:p>
            <a:pPr indent="0" defTabSz="1219320">
              <a:lnSpc>
                <a:spcPct val="90000"/>
              </a:lnSpc>
              <a:spcBef>
                <a:spcPts val="601"/>
              </a:spcBef>
              <a:buNone/>
            </a:pPr>
            <a:endParaRPr lang="en-US" sz="1800" b="0" u="none" strike="noStrike" dirty="0">
              <a:solidFill>
                <a:srgbClr val="000000"/>
              </a:solidFill>
              <a:effectLst/>
              <a:uFillTx/>
              <a:latin typeface="Montserrat Regular"/>
            </a:endParaRPr>
          </a:p>
          <a:p>
            <a:pPr indent="0" defTabSz="1219320">
              <a:lnSpc>
                <a:spcPct val="90000"/>
              </a:lnSpc>
              <a:spcBef>
                <a:spcPts val="2251"/>
              </a:spcBef>
              <a:buNone/>
            </a:pPr>
            <a:endParaRPr lang="en-US" sz="2400" b="0" u="none" strike="noStrike" dirty="0">
              <a:solidFill>
                <a:srgbClr val="000000"/>
              </a:solidFill>
              <a:effectLst/>
              <a:uFillTx/>
              <a:latin typeface="Montserrat Regular"/>
            </a:endParaRPr>
          </a:p>
          <a:p>
            <a:pPr indent="0" defTabSz="1219320">
              <a:lnSpc>
                <a:spcPct val="90000"/>
              </a:lnSpc>
              <a:spcBef>
                <a:spcPts val="2251"/>
              </a:spcBef>
              <a:buNone/>
            </a:pPr>
            <a:endParaRPr lang="en-US" sz="2400" b="0" u="none" strike="noStrike" dirty="0">
              <a:solidFill>
                <a:srgbClr val="000000"/>
              </a:solidFill>
              <a:effectLst/>
              <a:uFillTx/>
              <a:latin typeface="Montserrat Regular"/>
            </a:endParaRPr>
          </a:p>
          <a:p>
            <a:pPr indent="0" defTabSz="1219320">
              <a:lnSpc>
                <a:spcPct val="90000"/>
              </a:lnSpc>
              <a:spcBef>
                <a:spcPts val="2251"/>
              </a:spcBef>
              <a:buNone/>
            </a:pPr>
            <a:endParaRPr lang="en-US" sz="2400" b="0" u="none" strike="noStrike" dirty="0">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dirty="0">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dirty="0">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dirty="0">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dirty="0">
              <a:solidFill>
                <a:srgbClr val="000000"/>
              </a:solidFill>
              <a:effectLst/>
              <a:uFillTx/>
              <a:latin typeface="Montserrat Regul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Exemple-3</a:t>
            </a:r>
            <a:endParaRPr lang="en-US" sz="3200" b="0" u="none" strike="noStrike">
              <a:solidFill>
                <a:srgbClr val="000000"/>
              </a:solidFill>
              <a:effectLst/>
              <a:uFillTx/>
              <a:latin typeface="Montserrat Regular"/>
            </a:endParaRPr>
          </a:p>
        </p:txBody>
      </p:sp>
      <p:sp>
        <p:nvSpPr>
          <p:cNvPr id="80" name="PlaceHolder 2"/>
          <p:cNvSpPr>
            <a:spLocks noGrp="1"/>
          </p:cNvSpPr>
          <p:nvPr>
            <p:ph/>
          </p:nvPr>
        </p:nvSpPr>
        <p:spPr>
          <a:xfrm>
            <a:off x="603360" y="1386720"/>
            <a:ext cx="771156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1814" b="0" u="none" strike="noStrike">
                <a:solidFill>
                  <a:srgbClr val="432411"/>
                </a:solidFill>
                <a:effectLst/>
                <a:uFillTx/>
                <a:latin typeface="Montserrat Regular"/>
                <a:ea typeface="Montserrat Regular"/>
              </a:rPr>
              <a:t>Considérez la situation suivante : un volume de 2 500 véh/h traverse une section d’autoroute et comprend 15 % de camions et 5 % de véhicules récréatifs. La section considérée est une rampe montante de 5 %, longue de 0,75 mile. Quel est le volume équivalent en voitures particulières ?</a:t>
            </a:r>
            <a:endParaRPr lang="en-US" sz="2000" b="0" u="none" strike="noStrike">
              <a:solidFill>
                <a:srgbClr val="000000"/>
              </a:solidFill>
              <a:effectLst/>
              <a:uFillTx/>
              <a:latin typeface="Montserrat Regular"/>
            </a:endParaRPr>
          </a:p>
          <a:p>
            <a:pPr indent="0" defTabSz="1219320">
              <a:lnSpc>
                <a:spcPct val="90000"/>
              </a:lnSpc>
              <a:spcBef>
                <a:spcPts val="601"/>
              </a:spcBef>
              <a:buNone/>
              <a:tabLst>
                <a:tab pos="0" algn="l"/>
              </a:tabLst>
            </a:pPr>
            <a:r>
              <a:rPr lang="en-US" sz="2177" b="0" u="none" strike="noStrike">
                <a:solidFill>
                  <a:srgbClr val="432411"/>
                </a:solidFill>
                <a:effectLst/>
                <a:uFillTx/>
                <a:latin typeface="Montserrat Regular"/>
                <a:ea typeface="Montserrat Regular"/>
              </a:rPr>
              <a:t>Solution :</a:t>
            </a:r>
            <a:endParaRPr lang="en-US" sz="2000" b="0" u="none" strike="noStrike">
              <a:solidFill>
                <a:srgbClr val="000000"/>
              </a:solidFill>
              <a:effectLst/>
              <a:uFillTx/>
              <a:latin typeface="Montserrat Regular"/>
            </a:endParaRPr>
          </a:p>
          <a:p>
            <a:pPr marL="304920" indent="-304920" defTabSz="1219320">
              <a:lnSpc>
                <a:spcPct val="90000"/>
              </a:lnSpc>
              <a:spcBef>
                <a:spcPts val="601"/>
              </a:spcBef>
              <a:buClr>
                <a:srgbClr val="890F00"/>
              </a:buClr>
              <a:buSzPct val="123000"/>
              <a:buFont typeface="Wingdings" charset="2"/>
              <a:buChar char=""/>
              <a:tabLst>
                <a:tab pos="0" algn="l"/>
              </a:tabLst>
            </a:pPr>
            <a:r>
              <a:rPr lang="en-US" sz="1814" b="0" u="none" strike="noStrike">
                <a:solidFill>
                  <a:srgbClr val="432411"/>
                </a:solidFill>
                <a:effectLst/>
                <a:uFillTx/>
                <a:latin typeface="Montserrat Regular"/>
                <a:ea typeface="Montserrat Regular"/>
              </a:rPr>
              <a:t>Déterminez d’abord ET = 2,5 et ER = 3,0 à partir des tableaux pour une pente de 5 % et une longueur de 0,75 mile</a:t>
            </a:r>
            <a:endParaRPr lang="en-US" sz="2000" b="0" u="none" strike="noStrike">
              <a:solidFill>
                <a:srgbClr val="000000"/>
              </a:solidFill>
              <a:effectLst/>
              <a:uFillTx/>
              <a:latin typeface="Montserrat Regular"/>
            </a:endParaRPr>
          </a:p>
          <a:p>
            <a:pPr marL="304920" indent="-304920" defTabSz="1219320">
              <a:lnSpc>
                <a:spcPct val="90000"/>
              </a:lnSpc>
              <a:spcBef>
                <a:spcPts val="601"/>
              </a:spcBef>
              <a:buClr>
                <a:srgbClr val="890F00"/>
              </a:buClr>
              <a:buSzPct val="123000"/>
              <a:buFont typeface="Wingdings" charset="2"/>
              <a:buChar char=""/>
              <a:tabLst>
                <a:tab pos="0" algn="l"/>
              </a:tabLst>
            </a:pPr>
            <a:r>
              <a:rPr lang="en-US" sz="1814" b="0" u="none" strike="noStrike">
                <a:solidFill>
                  <a:srgbClr val="432411"/>
                </a:solidFill>
                <a:effectLst/>
                <a:uFillTx/>
                <a:latin typeface="Montserrat Regular"/>
                <a:ea typeface="Montserrat Regular"/>
              </a:rPr>
              <a:t>Le facteur d’ajustement pour véhicules lourds est calculé comme suit :</a:t>
            </a:r>
            <a:endParaRPr lang="en-US" sz="2000" b="0" u="none" strike="noStrike">
              <a:solidFill>
                <a:srgbClr val="000000"/>
              </a:solidFill>
              <a:effectLst/>
              <a:uFillTx/>
              <a:latin typeface="Montserrat Regular"/>
            </a:endParaRPr>
          </a:p>
        </p:txBody>
      </p:sp>
      <p:pic>
        <p:nvPicPr>
          <p:cNvPr id="81" name="Picture 4"/>
          <p:cNvPicPr/>
          <p:nvPr/>
        </p:nvPicPr>
        <p:blipFill>
          <a:blip r:embed="rId2"/>
          <a:stretch/>
        </p:blipFill>
        <p:spPr>
          <a:xfrm>
            <a:off x="8410320" y="718920"/>
            <a:ext cx="3543120" cy="2689560"/>
          </a:xfrm>
          <a:prstGeom prst="rect">
            <a:avLst/>
          </a:prstGeom>
          <a:noFill/>
          <a:ln w="0">
            <a:noFill/>
          </a:ln>
        </p:spPr>
      </p:pic>
      <p:cxnSp>
        <p:nvCxnSpPr>
          <p:cNvPr id="82" name="Straight Arrow Connector 6"/>
          <p:cNvCxnSpPr/>
          <p:nvPr/>
        </p:nvCxnSpPr>
        <p:spPr>
          <a:xfrm>
            <a:off x="11296440" y="1180800"/>
            <a:ext cx="360" cy="1933920"/>
          </a:xfrm>
          <a:prstGeom prst="straightConnector1">
            <a:avLst/>
          </a:prstGeom>
          <a:ln w="19050">
            <a:solidFill>
              <a:srgbClr val="850E00"/>
            </a:solidFill>
            <a:round/>
            <a:tailEnd type="triangle" w="med" len="med"/>
          </a:ln>
        </p:spPr>
      </p:cxnSp>
      <p:cxnSp>
        <p:nvCxnSpPr>
          <p:cNvPr id="83" name="Straight Arrow Connector 9"/>
          <p:cNvCxnSpPr/>
          <p:nvPr/>
        </p:nvCxnSpPr>
        <p:spPr>
          <a:xfrm>
            <a:off x="9420120" y="3143160"/>
            <a:ext cx="1714680" cy="360"/>
          </a:xfrm>
          <a:prstGeom prst="straightConnector1">
            <a:avLst/>
          </a:prstGeom>
          <a:ln w="28575">
            <a:solidFill>
              <a:srgbClr val="850E00"/>
            </a:solidFill>
            <a:round/>
            <a:tailEnd type="triangle" w="med" len="med"/>
          </a:ln>
        </p:spPr>
      </p:cxnSp>
      <p:pic>
        <p:nvPicPr>
          <p:cNvPr id="84" name="Picture 10"/>
          <p:cNvPicPr/>
          <p:nvPr/>
        </p:nvPicPr>
        <p:blipFill>
          <a:blip r:embed="rId3"/>
          <a:stretch/>
        </p:blipFill>
        <p:spPr>
          <a:xfrm>
            <a:off x="8663760" y="4230000"/>
            <a:ext cx="3213360" cy="2216160"/>
          </a:xfrm>
          <a:prstGeom prst="rect">
            <a:avLst/>
          </a:prstGeom>
          <a:noFill/>
          <a:ln w="0">
            <a:noFill/>
          </a:ln>
        </p:spPr>
      </p:pic>
      <p:sp>
        <p:nvSpPr>
          <p:cNvPr id="85" name="Rectangle 11"/>
          <p:cNvSpPr/>
          <p:nvPr/>
        </p:nvSpPr>
        <p:spPr>
          <a:xfrm>
            <a:off x="11058480" y="3029040"/>
            <a:ext cx="237600" cy="113760"/>
          </a:xfrm>
          <a:prstGeom prst="rect">
            <a:avLst/>
          </a:prstGeom>
          <a:noFill/>
          <a:ln w="28575">
            <a:solidFill>
              <a:srgbClr val="EE230C"/>
            </a:solidFill>
            <a:miter/>
          </a:ln>
        </p:spPr>
        <p:style>
          <a:lnRef idx="0">
            <a:scrgbClr r="0" g="0" b="0"/>
          </a:lnRef>
          <a:fillRef idx="0">
            <a:scrgbClr r="0" g="0" b="0"/>
          </a:fillRef>
          <a:effectRef idx="0">
            <a:scrgbClr r="0" g="0" b="0"/>
          </a:effectRef>
          <a:fontRef idx="minor"/>
        </p:style>
        <p:txBody>
          <a:bodyPr horzOverflow="overflow" lIns="50760" tIns="50760" rIns="50760" bIns="50760" numCol="1" spcCol="38160" anchor="ctr">
            <a:spAutoFit/>
          </a:bodyPr>
          <a:lstStyle/>
          <a:p>
            <a:pPr algn="ctr" defTabSz="825480">
              <a:lnSpc>
                <a:spcPct val="100000"/>
              </a:lnSpc>
              <a:tabLst>
                <a:tab pos="0" algn="l"/>
              </a:tabLst>
            </a:pPr>
            <a:endParaRPr lang="en-US" sz="3200" b="0" u="none" strike="noStrike">
              <a:solidFill>
                <a:srgbClr val="FFFFFF"/>
              </a:solidFill>
              <a:effectLst/>
              <a:uFillTx/>
              <a:latin typeface="Helvetica Neue Medium"/>
              <a:ea typeface="Helvetica Neue Medium"/>
            </a:endParaRPr>
          </a:p>
        </p:txBody>
      </p:sp>
      <p:cxnSp>
        <p:nvCxnSpPr>
          <p:cNvPr id="86" name="Straight Arrow Connector 13"/>
          <p:cNvCxnSpPr/>
          <p:nvPr/>
        </p:nvCxnSpPr>
        <p:spPr>
          <a:xfrm>
            <a:off x="9420120" y="6019560"/>
            <a:ext cx="686160" cy="360"/>
          </a:xfrm>
          <a:prstGeom prst="straightConnector1">
            <a:avLst/>
          </a:prstGeom>
          <a:ln w="28575">
            <a:solidFill>
              <a:srgbClr val="850E00"/>
            </a:solidFill>
            <a:round/>
            <a:tailEnd type="triangle" w="med" len="med"/>
          </a:ln>
        </p:spPr>
      </p:cxnSp>
      <p:cxnSp>
        <p:nvCxnSpPr>
          <p:cNvPr id="87" name="Straight Arrow Connector 15"/>
          <p:cNvCxnSpPr/>
          <p:nvPr/>
        </p:nvCxnSpPr>
        <p:spPr>
          <a:xfrm>
            <a:off x="10296360" y="4829040"/>
            <a:ext cx="360" cy="1190880"/>
          </a:xfrm>
          <a:prstGeom prst="straightConnector1">
            <a:avLst/>
          </a:prstGeom>
          <a:ln w="28575">
            <a:solidFill>
              <a:srgbClr val="850E00"/>
            </a:solidFill>
            <a:round/>
            <a:tailEnd type="triangle" w="med" len="med"/>
          </a:ln>
        </p:spPr>
      </p:cxnSp>
      <p:sp>
        <p:nvSpPr>
          <p:cNvPr id="88" name="Rectangle 16"/>
          <p:cNvSpPr/>
          <p:nvPr/>
        </p:nvSpPr>
        <p:spPr>
          <a:xfrm>
            <a:off x="10105920" y="5867280"/>
            <a:ext cx="190080" cy="151920"/>
          </a:xfrm>
          <a:prstGeom prst="rect">
            <a:avLst/>
          </a:prstGeom>
          <a:noFill/>
          <a:ln w="19050">
            <a:solidFill>
              <a:srgbClr val="EE230C"/>
            </a:solidFill>
            <a:miter/>
          </a:ln>
        </p:spPr>
        <p:style>
          <a:lnRef idx="0">
            <a:scrgbClr r="0" g="0" b="0"/>
          </a:lnRef>
          <a:fillRef idx="0">
            <a:scrgbClr r="0" g="0" b="0"/>
          </a:fillRef>
          <a:effectRef idx="0">
            <a:scrgbClr r="0" g="0" b="0"/>
          </a:effectRef>
          <a:fontRef idx="minor"/>
        </p:style>
        <p:txBody>
          <a:bodyPr horzOverflow="overflow" lIns="50760" tIns="50760" rIns="50760" bIns="50760" numCol="1" spcCol="38160" anchor="ctr">
            <a:spAutoFit/>
          </a:bodyPr>
          <a:lstStyle/>
          <a:p>
            <a:pPr algn="ctr" defTabSz="825480">
              <a:lnSpc>
                <a:spcPct val="100000"/>
              </a:lnSpc>
              <a:tabLst>
                <a:tab pos="0" algn="l"/>
              </a:tabLst>
            </a:pPr>
            <a:endParaRPr lang="en-US" sz="3200" b="0" u="none" strike="noStrike">
              <a:solidFill>
                <a:srgbClr val="FFFFFF"/>
              </a:solidFill>
              <a:effectLst/>
              <a:uFillTx/>
              <a:latin typeface="Helvetica Neue Medium"/>
              <a:ea typeface="Helvetica Neue Medium"/>
            </a:endParaRPr>
          </a:p>
        </p:txBody>
      </p:sp>
      <p:pic>
        <p:nvPicPr>
          <p:cNvPr id="89" name="Picture 17"/>
          <p:cNvPicPr/>
          <p:nvPr/>
        </p:nvPicPr>
        <p:blipFill>
          <a:blip r:embed="rId4"/>
          <a:stretch/>
        </p:blipFill>
        <p:spPr>
          <a:xfrm>
            <a:off x="2247480" y="4254840"/>
            <a:ext cx="3848040" cy="2339280"/>
          </a:xfrm>
          <a:prstGeom prst="rect">
            <a:avLst/>
          </a:prstGeom>
          <a:noFill/>
          <a:ln w="0">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Exemple-3</a:t>
            </a:r>
            <a:endParaRPr lang="en-US" sz="3200" b="0" u="none" strike="noStrike">
              <a:solidFill>
                <a:srgbClr val="000000"/>
              </a:solidFill>
              <a:effectLst/>
              <a:uFillTx/>
              <a:latin typeface="Montserrat Regular"/>
            </a:endParaRPr>
          </a:p>
        </p:txBody>
      </p:sp>
      <p:sp>
        <p:nvSpPr>
          <p:cNvPr id="91" name="PlaceHolder 2"/>
          <p:cNvSpPr>
            <a:spLocks noGrp="1"/>
          </p:cNvSpPr>
          <p:nvPr>
            <p:ph/>
          </p:nvPr>
        </p:nvSpPr>
        <p:spPr>
          <a:xfrm>
            <a:off x="603360" y="1386720"/>
            <a:ext cx="7711560" cy="5059080"/>
          </a:xfrm>
          <a:prstGeom prst="rect">
            <a:avLst/>
          </a:prstGeom>
          <a:noFill/>
          <a:ln w="12600">
            <a:noFill/>
          </a:ln>
        </p:spPr>
        <p:txBody>
          <a:bodyPr wrap="square" lIns="45720" tIns="50760" rIns="45720" bIns="50760" anchor="t">
            <a:normAutofit/>
          </a:bodyPr>
          <a:lstStyle/>
          <a:p>
            <a:pPr indent="0" defTabSz="1219320">
              <a:lnSpc>
                <a:spcPct val="90000"/>
              </a:lnSpc>
              <a:spcBef>
                <a:spcPts val="601"/>
              </a:spcBef>
              <a:buNone/>
              <a:tabLst>
                <a:tab pos="0" algn="l"/>
              </a:tabLst>
            </a:pPr>
            <a:r>
              <a:rPr lang="en-US" sz="2103" b="0" u="none" strike="noStrike">
                <a:solidFill>
                  <a:srgbClr val="432411"/>
                </a:solidFill>
                <a:effectLst/>
                <a:uFillTx/>
                <a:latin typeface="Montserrat Regular"/>
                <a:ea typeface="Montserrat Regular"/>
              </a:rPr>
              <a:t>Solution :</a:t>
            </a:r>
            <a:endParaRPr lang="en-US" sz="2000" b="0" u="none" strike="noStrike">
              <a:solidFill>
                <a:srgbClr val="000000"/>
              </a:solidFill>
              <a:effectLst/>
              <a:uFillTx/>
              <a:latin typeface="Montserrat Regular"/>
            </a:endParaRPr>
          </a:p>
          <a:p>
            <a:pPr marL="304920" indent="-304920" defTabSz="1219320">
              <a:lnSpc>
                <a:spcPct val="90000"/>
              </a:lnSpc>
              <a:spcBef>
                <a:spcPts val="601"/>
              </a:spcBef>
              <a:buClr>
                <a:srgbClr val="890F00"/>
              </a:buClr>
              <a:buSzPct val="123000"/>
              <a:buFont typeface="Wingdings" charset="2"/>
              <a:buChar char=""/>
              <a:tabLst>
                <a:tab pos="0" algn="l"/>
              </a:tabLst>
            </a:pPr>
            <a:r>
              <a:rPr lang="en-US" sz="1753" b="0" u="none" strike="noStrike">
                <a:solidFill>
                  <a:srgbClr val="432411"/>
                </a:solidFill>
                <a:effectLst/>
                <a:uFillTx/>
                <a:latin typeface="Montserrat Regular"/>
                <a:ea typeface="Montserrat Regular"/>
              </a:rPr>
              <a:t>Ainsi, le volume équivalent en voitures particulières est estimé comme suit :</a:t>
            </a:r>
            <a:endParaRPr lang="en-US" sz="2000" b="0" u="none" strike="noStrike">
              <a:solidFill>
                <a:srgbClr val="000000"/>
              </a:solidFill>
              <a:effectLst/>
              <a:uFillTx/>
              <a:latin typeface="Montserrat Regular"/>
            </a:endParaRPr>
          </a:p>
          <a:p>
            <a:pPr indent="0" defTabSz="1219320">
              <a:lnSpc>
                <a:spcPct val="90000"/>
              </a:lnSpc>
              <a:spcBef>
                <a:spcPts val="601"/>
              </a:spcBef>
              <a:buNone/>
              <a:tabLst>
                <a:tab pos="0" algn="l"/>
              </a:tabLst>
            </a:pPr>
            <a:endParaRPr lang="en-US" sz="2000" b="0" u="none" strike="noStrike">
              <a:solidFill>
                <a:srgbClr val="000000"/>
              </a:solidFill>
              <a:effectLst/>
              <a:uFillTx/>
              <a:latin typeface="Montserrat Regular"/>
            </a:endParaRPr>
          </a:p>
          <a:p>
            <a:pPr indent="0" defTabSz="1219320">
              <a:lnSpc>
                <a:spcPct val="90000"/>
              </a:lnSpc>
              <a:spcBef>
                <a:spcPts val="601"/>
              </a:spcBef>
              <a:buNone/>
              <a:tabLst>
                <a:tab pos="0" algn="l"/>
              </a:tabLst>
            </a:pPr>
            <a:endParaRPr lang="en-US" sz="2000" b="0" u="none" strike="noStrike">
              <a:solidFill>
                <a:srgbClr val="000000"/>
              </a:solidFill>
              <a:effectLst/>
              <a:uFillTx/>
              <a:latin typeface="Montserrat Regular"/>
            </a:endParaRPr>
          </a:p>
          <a:p>
            <a:pPr indent="0" defTabSz="1219320">
              <a:lnSpc>
                <a:spcPct val="90000"/>
              </a:lnSpc>
              <a:spcBef>
                <a:spcPts val="601"/>
              </a:spcBef>
              <a:buNone/>
              <a:tabLst>
                <a:tab pos="0" algn="l"/>
              </a:tabLst>
            </a:pPr>
            <a:endParaRPr lang="en-US" sz="2000" b="0" u="none" strike="noStrike">
              <a:solidFill>
                <a:srgbClr val="000000"/>
              </a:solidFill>
              <a:effectLst/>
              <a:uFillTx/>
              <a:latin typeface="Montserrat Regular"/>
            </a:endParaRPr>
          </a:p>
          <a:p>
            <a:pPr marL="304920" indent="-304920" defTabSz="1219320">
              <a:lnSpc>
                <a:spcPct val="90000"/>
              </a:lnSpc>
              <a:spcBef>
                <a:spcPts val="601"/>
              </a:spcBef>
              <a:buClr>
                <a:srgbClr val="890F00"/>
              </a:buClr>
              <a:buSzPct val="123000"/>
              <a:buFont typeface="Wingdings" charset="2"/>
              <a:buChar char=""/>
              <a:tabLst>
                <a:tab pos="0" algn="l"/>
              </a:tabLst>
            </a:pPr>
            <a:r>
              <a:rPr lang="en-US" sz="1753" b="0" u="none" strike="noStrike">
                <a:solidFill>
                  <a:srgbClr val="432411"/>
                </a:solidFill>
                <a:effectLst/>
                <a:uFillTx/>
                <a:latin typeface="Montserrat Regular"/>
                <a:ea typeface="Montserrat Regular"/>
              </a:rPr>
              <a:t>Méthode alternative (application directe des PCE)</a:t>
            </a:r>
            <a:endParaRPr lang="en-US" sz="2000" b="0" u="none" strike="noStrike">
              <a:solidFill>
                <a:srgbClr val="000000"/>
              </a:solidFill>
              <a:effectLst/>
              <a:uFillTx/>
              <a:latin typeface="Montserrat Regular"/>
            </a:endParaRPr>
          </a:p>
          <a:p>
            <a:pPr marL="914400" lvl="2" indent="-304920" defTabSz="1219320">
              <a:lnSpc>
                <a:spcPct val="90000"/>
              </a:lnSpc>
              <a:spcBef>
                <a:spcPts val="601"/>
              </a:spcBef>
              <a:buClr>
                <a:srgbClr val="890F00"/>
              </a:buClr>
              <a:buSzPct val="123000"/>
              <a:buFont typeface="Wingdings" charset="2"/>
              <a:buChar char=""/>
              <a:tabLst>
                <a:tab pos="0" algn="l"/>
              </a:tabLst>
            </a:pPr>
            <a:r>
              <a:rPr lang="en-US" sz="1402" b="0" u="none" strike="noStrike">
                <a:solidFill>
                  <a:srgbClr val="000000"/>
                </a:solidFill>
                <a:effectLst/>
                <a:uFillTx/>
                <a:latin typeface="Montserrat Regular"/>
                <a:ea typeface="Helvetica Neue"/>
              </a:rPr>
              <a:t>La solution peut également être obtenue en appliquant directement les équivalents en voitures particulières :</a:t>
            </a:r>
            <a:endParaRPr lang="en-US" sz="1600" b="0" u="none" strike="noStrike">
              <a:solidFill>
                <a:srgbClr val="000000"/>
              </a:solidFill>
              <a:effectLst/>
              <a:uFillTx/>
              <a:latin typeface="Montserrat Regular"/>
            </a:endParaRPr>
          </a:p>
          <a:p>
            <a:pPr marL="914400" lvl="2" indent="-304920" defTabSz="1219320">
              <a:lnSpc>
                <a:spcPct val="90000"/>
              </a:lnSpc>
              <a:spcBef>
                <a:spcPts val="601"/>
              </a:spcBef>
              <a:buClr>
                <a:srgbClr val="890F00"/>
              </a:buClr>
              <a:buSzPct val="123000"/>
              <a:buFont typeface="Wingdings" charset="2"/>
              <a:buChar char=""/>
              <a:tabLst>
                <a:tab pos="0" algn="l"/>
              </a:tabLst>
            </a:pPr>
            <a:r>
              <a:rPr lang="en-US" sz="1402" b="0" u="none" strike="noStrike">
                <a:solidFill>
                  <a:srgbClr val="000000"/>
                </a:solidFill>
                <a:effectLst/>
                <a:uFillTx/>
                <a:latin typeface="Montserrat Regular"/>
                <a:ea typeface="Helvetica Neue"/>
              </a:rPr>
              <a:t>PCE des camions : 2500 × 0,15 × 2,5 = 938</a:t>
            </a:r>
            <a:endParaRPr lang="en-US" sz="1600" b="0" u="none" strike="noStrike">
              <a:solidFill>
                <a:srgbClr val="000000"/>
              </a:solidFill>
              <a:effectLst/>
              <a:uFillTx/>
              <a:latin typeface="Montserrat Regular"/>
            </a:endParaRPr>
          </a:p>
          <a:p>
            <a:pPr marL="914400" lvl="2" indent="-304920" defTabSz="1219320">
              <a:lnSpc>
                <a:spcPct val="90000"/>
              </a:lnSpc>
              <a:spcBef>
                <a:spcPts val="601"/>
              </a:spcBef>
              <a:buClr>
                <a:srgbClr val="890F00"/>
              </a:buClr>
              <a:buSzPct val="123000"/>
              <a:buFont typeface="Wingdings" charset="2"/>
              <a:buChar char=""/>
              <a:tabLst>
                <a:tab pos="0" algn="l"/>
              </a:tabLst>
            </a:pPr>
            <a:r>
              <a:rPr lang="en-US" sz="1402" b="0" u="none" strike="noStrike">
                <a:solidFill>
                  <a:srgbClr val="000000"/>
                </a:solidFill>
                <a:effectLst/>
                <a:uFillTx/>
                <a:latin typeface="Montserrat Regular"/>
                <a:ea typeface="Helvetica Neue"/>
              </a:rPr>
              <a:t>PCE des véhicules récréatifs : 2500 × 0,05 × 3,0 = 375</a:t>
            </a:r>
            <a:endParaRPr lang="en-US" sz="1600" b="0" u="none" strike="noStrike">
              <a:solidFill>
                <a:srgbClr val="000000"/>
              </a:solidFill>
              <a:effectLst/>
              <a:uFillTx/>
              <a:latin typeface="Montserrat Regular"/>
            </a:endParaRPr>
          </a:p>
          <a:p>
            <a:pPr marL="914400" lvl="2" indent="-304920" defTabSz="1219320">
              <a:lnSpc>
                <a:spcPct val="90000"/>
              </a:lnSpc>
              <a:spcBef>
                <a:spcPts val="601"/>
              </a:spcBef>
              <a:buClr>
                <a:srgbClr val="890F00"/>
              </a:buClr>
              <a:buSzPct val="123000"/>
              <a:buFont typeface="Wingdings" charset="2"/>
              <a:buChar char=""/>
              <a:tabLst>
                <a:tab pos="0" algn="l"/>
              </a:tabLst>
            </a:pPr>
            <a:r>
              <a:rPr lang="en-US" sz="1402" b="0" u="none" strike="noStrike">
                <a:solidFill>
                  <a:srgbClr val="000000"/>
                </a:solidFill>
                <a:effectLst/>
                <a:uFillTx/>
                <a:latin typeface="Montserrat Regular"/>
                <a:ea typeface="Helvetica Neue"/>
              </a:rPr>
              <a:t>Voitures particulières : 2500 × 0,80 × 1,0 = 2000</a:t>
            </a:r>
            <a:endParaRPr lang="en-US" sz="1600" b="0" u="none" strike="noStrike">
              <a:solidFill>
                <a:srgbClr val="000000"/>
              </a:solidFill>
              <a:effectLst/>
              <a:uFillTx/>
              <a:latin typeface="Montserrat Regular"/>
            </a:endParaRPr>
          </a:p>
          <a:p>
            <a:pPr indent="0" defTabSz="1219320">
              <a:lnSpc>
                <a:spcPct val="90000"/>
              </a:lnSpc>
              <a:spcBef>
                <a:spcPts val="601"/>
              </a:spcBef>
              <a:buNone/>
              <a:tabLst>
                <a:tab pos="0" algn="l"/>
              </a:tabLst>
            </a:pPr>
            <a:endParaRPr lang="en-US" sz="1600" b="0" u="none" strike="noStrike">
              <a:solidFill>
                <a:srgbClr val="000000"/>
              </a:solidFill>
              <a:effectLst/>
              <a:uFillTx/>
              <a:latin typeface="Montserrat Regular"/>
            </a:endParaRPr>
          </a:p>
          <a:p>
            <a:pPr marL="609480" indent="0" defTabSz="1219320">
              <a:lnSpc>
                <a:spcPct val="90000"/>
              </a:lnSpc>
              <a:spcBef>
                <a:spcPts val="601"/>
              </a:spcBef>
              <a:buNone/>
              <a:tabLst>
                <a:tab pos="0" algn="l"/>
              </a:tabLst>
            </a:pPr>
            <a:r>
              <a:rPr lang="en-US" sz="1402" b="1" u="none" strike="noStrike">
                <a:solidFill>
                  <a:srgbClr val="000000"/>
                </a:solidFill>
                <a:effectLst/>
                <a:uFillTx/>
                <a:latin typeface="Montserrat Regular"/>
                <a:ea typeface="Helvetica Neue"/>
              </a:rPr>
              <a:t>Ainsi, PCE total = 2000 + 375 + 938 = 3 313</a:t>
            </a:r>
            <a:endParaRPr lang="en-US" sz="1600" b="0" u="none" strike="noStrike">
              <a:solidFill>
                <a:srgbClr val="000000"/>
              </a:solidFill>
              <a:effectLst/>
              <a:uFillTx/>
              <a:latin typeface="Montserrat Regular"/>
            </a:endParaRPr>
          </a:p>
        </p:txBody>
      </p:sp>
      <p:pic>
        <p:nvPicPr>
          <p:cNvPr id="92" name="Picture 3"/>
          <p:cNvPicPr/>
          <p:nvPr/>
        </p:nvPicPr>
        <p:blipFill>
          <a:blip r:embed="rId2"/>
          <a:stretch/>
        </p:blipFill>
        <p:spPr>
          <a:xfrm>
            <a:off x="3150720" y="2400120"/>
            <a:ext cx="3184920" cy="723600"/>
          </a:xfrm>
          <a:prstGeom prst="rect">
            <a:avLst/>
          </a:prstGeom>
          <a:noFill/>
          <a:ln w="0">
            <a:noFill/>
          </a:ln>
        </p:spPr>
      </p:pic>
    </p:spTree>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itle0 xmlns="597320a7-26c9-4ada-a5d3-9ce4cfbbe2be" xsi:nil="true"/>
    <TaxCatchAll xmlns="d7c2d7e5-d637-40e7-a03d-32f79b35a394" xsi:nil="true"/>
    <lcf76f155ced4ddcb4097134ff3c332f xmlns="597320a7-26c9-4ada-a5d3-9ce4cfbbe2b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500EE5D-9E56-4EFF-B132-C6E50A118E03}"/>
</file>

<file path=customXml/itemProps2.xml><?xml version="1.0" encoding="utf-8"?>
<ds:datastoreItem xmlns:ds="http://schemas.openxmlformats.org/officeDocument/2006/customXml" ds:itemID="{B0161ED3-83E3-47C5-B6CD-94DEF9AB5724}"/>
</file>

<file path=customXml/itemProps3.xml><?xml version="1.0" encoding="utf-8"?>
<ds:datastoreItem xmlns:ds="http://schemas.openxmlformats.org/officeDocument/2006/customXml" ds:itemID="{2AFE0285-2B67-4A74-B37D-D43FADF84B98}"/>
</file>

<file path=docProps/app.xml><?xml version="1.0" encoding="utf-8"?>
<Properties xmlns="http://schemas.openxmlformats.org/officeDocument/2006/extended-properties" xmlns:vt="http://schemas.openxmlformats.org/officeDocument/2006/docPropsVTypes">
  <Template/>
  <TotalTime>13</TotalTime>
  <Words>1222</Words>
  <Application>Microsoft Office PowerPoint</Application>
  <PresentationFormat>Widescreen</PresentationFormat>
  <Paragraphs>170</Paragraphs>
  <Slides>21</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21</vt:i4>
      </vt:variant>
    </vt:vector>
  </HeadingPairs>
  <TitlesOfParts>
    <vt:vector size="29" baseType="lpstr">
      <vt:lpstr>Arial</vt:lpstr>
      <vt:lpstr>Calibri</vt:lpstr>
      <vt:lpstr>Helvetica Neue Medium</vt:lpstr>
      <vt:lpstr>Montserrat Regular</vt:lpstr>
      <vt:lpstr>Symbol</vt:lpstr>
      <vt:lpstr>Wingdings</vt:lpstr>
      <vt:lpstr>21_BasicWhite</vt:lpstr>
      <vt:lpstr>21_BasicWhite</vt:lpstr>
      <vt:lpstr>Ingénierie du trafic</vt:lpstr>
      <vt:lpstr>Objectifs d’apprentissage</vt:lpstr>
      <vt:lpstr>Plan du cours</vt:lpstr>
      <vt:lpstr>Détermination de la vitesse en écoulement libre</vt:lpstr>
      <vt:lpstr>Calculer le débit d’analyse</vt:lpstr>
      <vt:lpstr>Calculer le débit d’analyse</vt:lpstr>
      <vt:lpstr>Calculer le débit d’analyse</vt:lpstr>
      <vt:lpstr>Exemple-3</vt:lpstr>
      <vt:lpstr>Exemple-3</vt:lpstr>
      <vt:lpstr>Calculer le débit d’analyse</vt:lpstr>
      <vt:lpstr>Calculer la densité et le LOS</vt:lpstr>
      <vt:lpstr>Calculer la densité et le LOS</vt:lpstr>
      <vt:lpstr>Exemple-4</vt:lpstr>
      <vt:lpstr>Exemple-4</vt:lpstr>
      <vt:lpstr>Exemple-4</vt:lpstr>
      <vt:lpstr>Exemple-4</vt:lpstr>
      <vt:lpstr>Exemple-4</vt:lpstr>
      <vt:lpstr>Exemple-4</vt:lpstr>
      <vt:lpstr>Exercice</vt:lpstr>
      <vt:lpstr>Références complémentaires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office365</cp:lastModifiedBy>
  <cp:revision>1</cp:revision>
  <dcterms:modified xsi:type="dcterms:W3CDTF">2026-07-16T08:09:33Z</dcterms:modified>
</cp:coreProperties>
</file>

<file path=docProps/core0.xml><?xml version="1.0" encoding="utf-8"?>
<cp:coreProperties xmlns:cp="http://schemas.openxmlformats.org/package/2006/metadata/core-properties" xmlns:dc="http://purl.org/dc/elements/1.1/" xmlns:dcterms="http://purl.org/dc/terms/" xmlns:dcmitype="http://purl.org/dc/dcmitype/" xmlns:xsi="http://www.w3.org/2001/XMLSchema-instance">
  <dc:creator>wondwossen Tad</dc:creator>
  <dc:description/>
  <dc:language>en-US</dc:language>
  <cp:lastModifiedBy>Wondwossen Taddesse Gedamu</cp:lastModifiedBy>
  <dcterms:modified xsi:type="dcterms:W3CDTF">2026-02-16T08:17:09Z</dcterms:modified>
  <cp:revision>945</cp:revision>
  <dc:subject/>
  <dc:title>Prezentacja programu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y fmtid="{D5CDD505-2E9C-101B-9397-08002B2CF9AE}" pid="4" name="PresentationFormat">
    <vt:lpwstr>Widescreen</vt:lpwstr>
  </property>
  <property fmtid="{D5CDD505-2E9C-101B-9397-08002B2CF9AE}" pid="5" name="Slides">
    <vt:r8>21</vt:r8>
  </property>
</Properties>
</file>