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306" r:id="rId5"/>
    <p:sldId id="308" r:id="rId6"/>
    <p:sldId id="313" r:id="rId7"/>
    <p:sldId id="534" r:id="rId8"/>
    <p:sldId id="548" r:id="rId9"/>
    <p:sldId id="549" r:id="rId10"/>
    <p:sldId id="550" r:id="rId11"/>
    <p:sldId id="553" r:id="rId12"/>
    <p:sldId id="554" r:id="rId13"/>
    <p:sldId id="555" r:id="rId14"/>
    <p:sldId id="556" r:id="rId15"/>
    <p:sldId id="557" r:id="rId16"/>
    <p:sldId id="559" r:id="rId17"/>
    <p:sldId id="537" r:id="rId18"/>
    <p:sldId id="558" r:id="rId19"/>
    <p:sldId id="551" r:id="rId20"/>
    <p:sldId id="560" r:id="rId21"/>
    <p:sldId id="552" r:id="rId22"/>
    <p:sldId id="538" r:id="rId23"/>
    <p:sldId id="539" r:id="rId24"/>
    <p:sldId id="540" r:id="rId25"/>
    <p:sldId id="541" r:id="rId26"/>
    <p:sldId id="561" r:id="rId27"/>
    <p:sldId id="542" r:id="rId28"/>
    <p:sldId id="543" r:id="rId29"/>
    <p:sldId id="544" r:id="rId30"/>
    <p:sldId id="562" r:id="rId31"/>
    <p:sldId id="545" r:id="rId32"/>
    <p:sldId id="546" r:id="rId33"/>
    <p:sldId id="547" r:id="rId34"/>
    <p:sldId id="563" r:id="rId35"/>
    <p:sldId id="564" r:id="rId36"/>
    <p:sldId id="533" r:id="rId37"/>
    <p:sldId id="565" r:id="rId38"/>
    <p:sldId id="309" r:id="rId3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B51600"/>
    <a:srgbClr val="B43519"/>
    <a:srgbClr val="005EA4"/>
    <a:srgbClr val="EE230C"/>
    <a:srgbClr val="F26211"/>
    <a:srgbClr val="F78722"/>
    <a:srgbClr val="890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4A5523-BDBC-4ADA-AE26-86A61E88D5EA}" v="1" dt="2026-07-15T21:09:42.02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21:11:42.215" v="311" actId="1076"/>
      <pc:docMkLst>
        <pc:docMk/>
      </pc:docMkLst>
      <pc:sldChg chg="modSp mod">
        <pc:chgData name="office365" userId="5fcdbc0c-b1d0-4b52-bc28-28c25c9fccde" providerId="ADAL" clId="{839C158B-1674-498C-8D10-D29DEC7F3344}" dt="2026-07-15T21:09:42.056" v="3" actId="27636"/>
        <pc:sldMkLst>
          <pc:docMk/>
          <pc:sldMk cId="4281769880" sldId="534"/>
        </pc:sldMkLst>
        <pc:spChg chg="mod">
          <ac:chgData name="office365" userId="5fcdbc0c-b1d0-4b52-bc28-28c25c9fccde" providerId="ADAL" clId="{839C158B-1674-498C-8D10-D29DEC7F3344}" dt="2026-07-15T21:09:42.056" v="3" actId="27636"/>
          <ac:spMkLst>
            <pc:docMk/>
            <pc:sldMk cId="4281769880" sldId="534"/>
            <ac:spMk id="9" creationId="{23C56ED9-FA2E-E23F-2F0C-64AB7AD364E9}"/>
          </ac:spMkLst>
        </pc:spChg>
      </pc:sldChg>
      <pc:sldChg chg="modSp mod">
        <pc:chgData name="office365" userId="5fcdbc0c-b1d0-4b52-bc28-28c25c9fccde" providerId="ADAL" clId="{839C158B-1674-498C-8D10-D29DEC7F3344}" dt="2026-07-15T21:09:42.122" v="32" actId="27636"/>
        <pc:sldMkLst>
          <pc:docMk/>
          <pc:sldMk cId="3904477280" sldId="537"/>
        </pc:sldMkLst>
        <pc:spChg chg="mod">
          <ac:chgData name="office365" userId="5fcdbc0c-b1d0-4b52-bc28-28c25c9fccde" providerId="ADAL" clId="{839C158B-1674-498C-8D10-D29DEC7F3344}" dt="2026-07-15T21:09:42.122" v="32" actId="27636"/>
          <ac:spMkLst>
            <pc:docMk/>
            <pc:sldMk cId="3904477280" sldId="537"/>
            <ac:spMk id="3" creationId="{E5B83317-C4A9-2B53-9EDD-1B3A2FA1BAD5}"/>
          </ac:spMkLst>
        </pc:spChg>
      </pc:sldChg>
      <pc:sldChg chg="modSp mod">
        <pc:chgData name="office365" userId="5fcdbc0c-b1d0-4b52-bc28-28c25c9fccde" providerId="ADAL" clId="{839C158B-1674-498C-8D10-D29DEC7F3344}" dt="2026-07-15T21:09:42.144" v="36" actId="27636"/>
        <pc:sldMkLst>
          <pc:docMk/>
          <pc:sldMk cId="146702719" sldId="538"/>
        </pc:sldMkLst>
        <pc:spChg chg="mod">
          <ac:chgData name="office365" userId="5fcdbc0c-b1d0-4b52-bc28-28c25c9fccde" providerId="ADAL" clId="{839C158B-1674-498C-8D10-D29DEC7F3344}" dt="2026-07-15T21:09:42.144" v="36" actId="27636"/>
          <ac:spMkLst>
            <pc:docMk/>
            <pc:sldMk cId="146702719" sldId="538"/>
            <ac:spMk id="2" creationId="{61178794-2024-8CCC-62E4-22177EC97A68}"/>
          </ac:spMkLst>
        </pc:spChg>
      </pc:sldChg>
      <pc:sldChg chg="modSp mod">
        <pc:chgData name="office365" userId="5fcdbc0c-b1d0-4b52-bc28-28c25c9fccde" providerId="ADAL" clId="{839C158B-1674-498C-8D10-D29DEC7F3344}" dt="2026-07-15T21:09:42.147" v="38" actId="27636"/>
        <pc:sldMkLst>
          <pc:docMk/>
          <pc:sldMk cId="111672281" sldId="539"/>
        </pc:sldMkLst>
        <pc:spChg chg="mod">
          <ac:chgData name="office365" userId="5fcdbc0c-b1d0-4b52-bc28-28c25c9fccde" providerId="ADAL" clId="{839C158B-1674-498C-8D10-D29DEC7F3344}" dt="2026-07-15T21:09:42.147" v="38" actId="27636"/>
          <ac:spMkLst>
            <pc:docMk/>
            <pc:sldMk cId="111672281" sldId="539"/>
            <ac:spMk id="2" creationId="{8173F42E-C84D-32E1-D14E-1679DC6F6933}"/>
          </ac:spMkLst>
        </pc:spChg>
        <pc:spChg chg="mod">
          <ac:chgData name="office365" userId="5fcdbc0c-b1d0-4b52-bc28-28c25c9fccde" providerId="ADAL" clId="{839C158B-1674-498C-8D10-D29DEC7F3344}" dt="2026-07-15T21:09:42.147" v="37" actId="27636"/>
          <ac:spMkLst>
            <pc:docMk/>
            <pc:sldMk cId="111672281" sldId="539"/>
            <ac:spMk id="3" creationId="{47C995C5-8362-97EA-CAA7-98A510927908}"/>
          </ac:spMkLst>
        </pc:spChg>
      </pc:sldChg>
      <pc:sldChg chg="addSp delSp modSp mod">
        <pc:chgData name="office365" userId="5fcdbc0c-b1d0-4b52-bc28-28c25c9fccde" providerId="ADAL" clId="{839C158B-1674-498C-8D10-D29DEC7F3344}" dt="2026-07-15T21:11:42.215" v="311" actId="1076"/>
        <pc:sldMkLst>
          <pc:docMk/>
          <pc:sldMk cId="2746084437" sldId="540"/>
        </pc:sldMkLst>
        <pc:spChg chg="mod">
          <ac:chgData name="office365" userId="5fcdbc0c-b1d0-4b52-bc28-28c25c9fccde" providerId="ADAL" clId="{839C158B-1674-498C-8D10-D29DEC7F3344}" dt="2026-07-15T21:09:42.024" v="0" actId="27636"/>
          <ac:spMkLst>
            <pc:docMk/>
            <pc:sldMk cId="2746084437" sldId="540"/>
            <ac:spMk id="2" creationId="{995E7D12-8485-7BE3-9508-E71809F3199E}"/>
          </ac:spMkLst>
        </pc:spChg>
        <pc:spChg chg="add del mod">
          <ac:chgData name="office365" userId="5fcdbc0c-b1d0-4b52-bc28-28c25c9fccde" providerId="ADAL" clId="{839C158B-1674-498C-8D10-D29DEC7F3344}" dt="2026-07-15T21:11:02.674" v="147"/>
          <ac:spMkLst>
            <pc:docMk/>
            <pc:sldMk cId="2746084437" sldId="540"/>
            <ac:spMk id="6" creationId="{69281D23-3F18-4D6C-8A49-19CCF0874405}"/>
          </ac:spMkLst>
        </pc:spChg>
        <pc:spChg chg="add del mod">
          <ac:chgData name="office365" userId="5fcdbc0c-b1d0-4b52-bc28-28c25c9fccde" providerId="ADAL" clId="{839C158B-1674-498C-8D10-D29DEC7F3344}" dt="2026-07-15T21:11:02.674" v="148"/>
          <ac:spMkLst>
            <pc:docMk/>
            <pc:sldMk cId="2746084437" sldId="540"/>
            <ac:spMk id="7" creationId="{9CA4CC45-1E73-4E95-B71E-2A463AC24320}"/>
          </ac:spMkLst>
        </pc:spChg>
        <pc:spChg chg="add del mod">
          <ac:chgData name="office365" userId="5fcdbc0c-b1d0-4b52-bc28-28c25c9fccde" providerId="ADAL" clId="{839C158B-1674-498C-8D10-D29DEC7F3344}" dt="2026-07-15T21:11:02.674" v="149"/>
          <ac:spMkLst>
            <pc:docMk/>
            <pc:sldMk cId="2746084437" sldId="540"/>
            <ac:spMk id="8" creationId="{9A92B839-CABA-4444-B7DA-26EA204B8B92}"/>
          </ac:spMkLst>
        </pc:spChg>
        <pc:spChg chg="add del mod">
          <ac:chgData name="office365" userId="5fcdbc0c-b1d0-4b52-bc28-28c25c9fccde" providerId="ADAL" clId="{839C158B-1674-498C-8D10-D29DEC7F3344}" dt="2026-07-15T21:11:02.674" v="150"/>
          <ac:spMkLst>
            <pc:docMk/>
            <pc:sldMk cId="2746084437" sldId="540"/>
            <ac:spMk id="9" creationId="{8E4162D1-CFDA-4859-B98F-7F48AB9D4957}"/>
          </ac:spMkLst>
        </pc:spChg>
        <pc:spChg chg="add del mod">
          <ac:chgData name="office365" userId="5fcdbc0c-b1d0-4b52-bc28-28c25c9fccde" providerId="ADAL" clId="{839C158B-1674-498C-8D10-D29DEC7F3344}" dt="2026-07-15T21:11:02.674" v="151"/>
          <ac:spMkLst>
            <pc:docMk/>
            <pc:sldMk cId="2746084437" sldId="540"/>
            <ac:spMk id="10" creationId="{12538BC5-4AD6-4B9D-BDCA-E29FFD4A24B6}"/>
          </ac:spMkLst>
        </pc:spChg>
        <pc:spChg chg="add del mod">
          <ac:chgData name="office365" userId="5fcdbc0c-b1d0-4b52-bc28-28c25c9fccde" providerId="ADAL" clId="{839C158B-1674-498C-8D10-D29DEC7F3344}" dt="2026-07-15T21:11:02.674" v="152"/>
          <ac:spMkLst>
            <pc:docMk/>
            <pc:sldMk cId="2746084437" sldId="540"/>
            <ac:spMk id="11" creationId="{63016985-6506-4DAC-851A-1FE519EE9DF4}"/>
          </ac:spMkLst>
        </pc:spChg>
        <pc:spChg chg="add del mod">
          <ac:chgData name="office365" userId="5fcdbc0c-b1d0-4b52-bc28-28c25c9fccde" providerId="ADAL" clId="{839C158B-1674-498C-8D10-D29DEC7F3344}" dt="2026-07-15T21:11:02.674" v="153"/>
          <ac:spMkLst>
            <pc:docMk/>
            <pc:sldMk cId="2746084437" sldId="540"/>
            <ac:spMk id="12" creationId="{32F4ACA1-FE7D-46CC-BB1D-3F85A5AD1A69}"/>
          </ac:spMkLst>
        </pc:spChg>
        <pc:spChg chg="add del mod">
          <ac:chgData name="office365" userId="5fcdbc0c-b1d0-4b52-bc28-28c25c9fccde" providerId="ADAL" clId="{839C158B-1674-498C-8D10-D29DEC7F3344}" dt="2026-07-15T21:11:02.674" v="154"/>
          <ac:spMkLst>
            <pc:docMk/>
            <pc:sldMk cId="2746084437" sldId="540"/>
            <ac:spMk id="13" creationId="{AA8940BF-D7E9-45FF-B26F-886F68A09001}"/>
          </ac:spMkLst>
        </pc:spChg>
        <pc:spChg chg="add del mod">
          <ac:chgData name="office365" userId="5fcdbc0c-b1d0-4b52-bc28-28c25c9fccde" providerId="ADAL" clId="{839C158B-1674-498C-8D10-D29DEC7F3344}" dt="2026-07-15T21:11:02.674" v="155"/>
          <ac:spMkLst>
            <pc:docMk/>
            <pc:sldMk cId="2746084437" sldId="540"/>
            <ac:spMk id="14" creationId="{77D4309D-5455-4A9D-AE22-3C4E348E2178}"/>
          </ac:spMkLst>
        </pc:spChg>
        <pc:spChg chg="add del mod">
          <ac:chgData name="office365" userId="5fcdbc0c-b1d0-4b52-bc28-28c25c9fccde" providerId="ADAL" clId="{839C158B-1674-498C-8D10-D29DEC7F3344}" dt="2026-07-15T21:11:02.674" v="156"/>
          <ac:spMkLst>
            <pc:docMk/>
            <pc:sldMk cId="2746084437" sldId="540"/>
            <ac:spMk id="15" creationId="{09613EA1-AB67-4B6B-8C45-0FE069240665}"/>
          </ac:spMkLst>
        </pc:spChg>
        <pc:spChg chg="add del mod">
          <ac:chgData name="office365" userId="5fcdbc0c-b1d0-4b52-bc28-28c25c9fccde" providerId="ADAL" clId="{839C158B-1674-498C-8D10-D29DEC7F3344}" dt="2026-07-15T21:11:02.674" v="157"/>
          <ac:spMkLst>
            <pc:docMk/>
            <pc:sldMk cId="2746084437" sldId="540"/>
            <ac:spMk id="16" creationId="{B8BDA0E7-87CB-4719-873B-5B1D0CE08E4A}"/>
          </ac:spMkLst>
        </pc:spChg>
        <pc:spChg chg="add del mod">
          <ac:chgData name="office365" userId="5fcdbc0c-b1d0-4b52-bc28-28c25c9fccde" providerId="ADAL" clId="{839C158B-1674-498C-8D10-D29DEC7F3344}" dt="2026-07-15T21:11:02.674" v="158"/>
          <ac:spMkLst>
            <pc:docMk/>
            <pc:sldMk cId="2746084437" sldId="540"/>
            <ac:spMk id="17" creationId="{79BC3B09-ECB5-4920-9F6F-52DEC3B3BCDB}"/>
          </ac:spMkLst>
        </pc:spChg>
        <pc:spChg chg="add del mod">
          <ac:chgData name="office365" userId="5fcdbc0c-b1d0-4b52-bc28-28c25c9fccde" providerId="ADAL" clId="{839C158B-1674-498C-8D10-D29DEC7F3344}" dt="2026-07-15T21:11:02.674" v="159"/>
          <ac:spMkLst>
            <pc:docMk/>
            <pc:sldMk cId="2746084437" sldId="540"/>
            <ac:spMk id="18" creationId="{EE5E17AA-F04C-4A5C-A2D3-933A9E25353C}"/>
          </ac:spMkLst>
        </pc:spChg>
        <pc:spChg chg="add del mod">
          <ac:chgData name="office365" userId="5fcdbc0c-b1d0-4b52-bc28-28c25c9fccde" providerId="ADAL" clId="{839C158B-1674-498C-8D10-D29DEC7F3344}" dt="2026-07-15T21:11:02.674" v="160"/>
          <ac:spMkLst>
            <pc:docMk/>
            <pc:sldMk cId="2746084437" sldId="540"/>
            <ac:spMk id="19" creationId="{8366E26F-9920-4317-8DF1-AF306F3C76B3}"/>
          </ac:spMkLst>
        </pc:spChg>
        <pc:spChg chg="add mod">
          <ac:chgData name="office365" userId="5fcdbc0c-b1d0-4b52-bc28-28c25c9fccde" providerId="ADAL" clId="{839C158B-1674-498C-8D10-D29DEC7F3344}" dt="2026-07-15T21:11:02.706" v="164"/>
          <ac:spMkLst>
            <pc:docMk/>
            <pc:sldMk cId="2746084437" sldId="540"/>
            <ac:spMk id="20" creationId="{F2FF0355-C89A-40EB-826F-4E4077E36181}"/>
          </ac:spMkLst>
        </pc:spChg>
        <pc:spChg chg="add mod">
          <ac:chgData name="office365" userId="5fcdbc0c-b1d0-4b52-bc28-28c25c9fccde" providerId="ADAL" clId="{839C158B-1674-498C-8D10-D29DEC7F3344}" dt="2026-07-15T21:11:02.706" v="175"/>
          <ac:spMkLst>
            <pc:docMk/>
            <pc:sldMk cId="2746084437" sldId="540"/>
            <ac:spMk id="21" creationId="{0EC854A7-AA78-4751-8283-15FC7D804B70}"/>
          </ac:spMkLst>
        </pc:spChg>
        <pc:spChg chg="add mod">
          <ac:chgData name="office365" userId="5fcdbc0c-b1d0-4b52-bc28-28c25c9fccde" providerId="ADAL" clId="{839C158B-1674-498C-8D10-D29DEC7F3344}" dt="2026-07-15T21:11:19.775" v="299" actId="1076"/>
          <ac:spMkLst>
            <pc:docMk/>
            <pc:sldMk cId="2746084437" sldId="540"/>
            <ac:spMk id="22" creationId="{20D933FB-F54D-41E8-9EFD-CBD1129830FE}"/>
          </ac:spMkLst>
        </pc:spChg>
        <pc:spChg chg="add mod">
          <ac:chgData name="office365" userId="5fcdbc0c-b1d0-4b52-bc28-28c25c9fccde" providerId="ADAL" clId="{839C158B-1674-498C-8D10-D29DEC7F3344}" dt="2026-07-15T21:11:37.639" v="302" actId="1076"/>
          <ac:spMkLst>
            <pc:docMk/>
            <pc:sldMk cId="2746084437" sldId="540"/>
            <ac:spMk id="23" creationId="{916C3285-7CA4-4091-B28E-A8B7C8D4FF10}"/>
          </ac:spMkLst>
        </pc:spChg>
        <pc:spChg chg="add mod">
          <ac:chgData name="office365" userId="5fcdbc0c-b1d0-4b52-bc28-28c25c9fccde" providerId="ADAL" clId="{839C158B-1674-498C-8D10-D29DEC7F3344}" dt="2026-07-15T21:11:42.215" v="311" actId="1076"/>
          <ac:spMkLst>
            <pc:docMk/>
            <pc:sldMk cId="2746084437" sldId="540"/>
            <ac:spMk id="24" creationId="{5D66F5B1-9C50-4FB2-BEB3-DE9BA0781D8F}"/>
          </ac:spMkLst>
        </pc:spChg>
        <pc:spChg chg="add mod">
          <ac:chgData name="office365" userId="5fcdbc0c-b1d0-4b52-bc28-28c25c9fccde" providerId="ADAL" clId="{839C158B-1674-498C-8D10-D29DEC7F3344}" dt="2026-07-15T21:11:02.706" v="205"/>
          <ac:spMkLst>
            <pc:docMk/>
            <pc:sldMk cId="2746084437" sldId="540"/>
            <ac:spMk id="25" creationId="{B6BF8FE2-E423-4BB5-9660-8E487D8271E5}"/>
          </ac:spMkLst>
        </pc:spChg>
        <pc:spChg chg="add mod">
          <ac:chgData name="office365" userId="5fcdbc0c-b1d0-4b52-bc28-28c25c9fccde" providerId="ADAL" clId="{839C158B-1674-498C-8D10-D29DEC7F3344}" dt="2026-07-15T21:11:02.722" v="216"/>
          <ac:spMkLst>
            <pc:docMk/>
            <pc:sldMk cId="2746084437" sldId="540"/>
            <ac:spMk id="26" creationId="{2F8A4979-4E0F-42AA-B85C-97D10D55501F}"/>
          </ac:spMkLst>
        </pc:spChg>
        <pc:spChg chg="add mod">
          <ac:chgData name="office365" userId="5fcdbc0c-b1d0-4b52-bc28-28c25c9fccde" providerId="ADAL" clId="{839C158B-1674-498C-8D10-D29DEC7F3344}" dt="2026-07-15T21:11:02.722" v="220"/>
          <ac:spMkLst>
            <pc:docMk/>
            <pc:sldMk cId="2746084437" sldId="540"/>
            <ac:spMk id="27" creationId="{6BFFB288-098D-4ECA-A278-7FF0B239056A}"/>
          </ac:spMkLst>
        </pc:spChg>
        <pc:spChg chg="add mod">
          <ac:chgData name="office365" userId="5fcdbc0c-b1d0-4b52-bc28-28c25c9fccde" providerId="ADAL" clId="{839C158B-1674-498C-8D10-D29DEC7F3344}" dt="2026-07-15T21:11:02.725" v="231"/>
          <ac:spMkLst>
            <pc:docMk/>
            <pc:sldMk cId="2746084437" sldId="540"/>
            <ac:spMk id="28" creationId="{328D875C-6DD8-40B4-9677-893D86483B47}"/>
          </ac:spMkLst>
        </pc:spChg>
        <pc:spChg chg="add mod">
          <ac:chgData name="office365" userId="5fcdbc0c-b1d0-4b52-bc28-28c25c9fccde" providerId="ADAL" clId="{839C158B-1674-498C-8D10-D29DEC7F3344}" dt="2026-07-15T21:11:02.725" v="242"/>
          <ac:spMkLst>
            <pc:docMk/>
            <pc:sldMk cId="2746084437" sldId="540"/>
            <ac:spMk id="29" creationId="{B33538FE-4744-4145-A48F-192F9226BC92}"/>
          </ac:spMkLst>
        </pc:spChg>
        <pc:spChg chg="add mod">
          <ac:chgData name="office365" userId="5fcdbc0c-b1d0-4b52-bc28-28c25c9fccde" providerId="ADAL" clId="{839C158B-1674-498C-8D10-D29DEC7F3344}" dt="2026-07-15T21:11:02.725" v="246"/>
          <ac:spMkLst>
            <pc:docMk/>
            <pc:sldMk cId="2746084437" sldId="540"/>
            <ac:spMk id="30" creationId="{5564BCAA-CBCE-439C-800F-17D5A16F5B66}"/>
          </ac:spMkLst>
        </pc:spChg>
        <pc:spChg chg="add mod">
          <ac:chgData name="office365" userId="5fcdbc0c-b1d0-4b52-bc28-28c25c9fccde" providerId="ADAL" clId="{839C158B-1674-498C-8D10-D29DEC7F3344}" dt="2026-07-15T21:11:02.725" v="257"/>
          <ac:spMkLst>
            <pc:docMk/>
            <pc:sldMk cId="2746084437" sldId="540"/>
            <ac:spMk id="31" creationId="{8EF7859E-A9D3-48CF-AA0F-3DDB2907AE4D}"/>
          </ac:spMkLst>
        </pc:spChg>
        <pc:spChg chg="add mod">
          <ac:chgData name="office365" userId="5fcdbc0c-b1d0-4b52-bc28-28c25c9fccde" providerId="ADAL" clId="{839C158B-1674-498C-8D10-D29DEC7F3344}" dt="2026-07-15T21:11:02.725" v="268"/>
          <ac:spMkLst>
            <pc:docMk/>
            <pc:sldMk cId="2746084437" sldId="540"/>
            <ac:spMk id="32" creationId="{B0A81832-29FD-47C3-9B70-4908C9C511A8}"/>
          </ac:spMkLst>
        </pc:spChg>
        <pc:spChg chg="add mod">
          <ac:chgData name="office365" userId="5fcdbc0c-b1d0-4b52-bc28-28c25c9fccde" providerId="ADAL" clId="{839C158B-1674-498C-8D10-D29DEC7F3344}" dt="2026-07-15T21:11:37.640" v="304"/>
          <ac:spMkLst>
            <pc:docMk/>
            <pc:sldMk cId="2746084437" sldId="540"/>
            <ac:spMk id="33" creationId="{D9FDAE6C-E38A-4186-88BC-8A989B882FDA}"/>
          </ac:spMkLst>
        </pc:spChg>
        <pc:spChg chg="add mod">
          <ac:chgData name="office365" userId="5fcdbc0c-b1d0-4b52-bc28-28c25c9fccde" providerId="ADAL" clId="{839C158B-1674-498C-8D10-D29DEC7F3344}" dt="2026-07-15T21:11:37.640" v="306"/>
          <ac:spMkLst>
            <pc:docMk/>
            <pc:sldMk cId="2746084437" sldId="540"/>
            <ac:spMk id="34" creationId="{6F83CF45-9F93-4259-9F14-FE3A49F94CAE}"/>
          </ac:spMkLst>
        </pc:spChg>
        <pc:spChg chg="add mod">
          <ac:chgData name="office365" userId="5fcdbc0c-b1d0-4b52-bc28-28c25c9fccde" providerId="ADAL" clId="{839C158B-1674-498C-8D10-D29DEC7F3344}" dt="2026-07-15T21:11:37.640" v="308"/>
          <ac:spMkLst>
            <pc:docMk/>
            <pc:sldMk cId="2746084437" sldId="540"/>
            <ac:spMk id="35" creationId="{2C4A0DDF-4E0C-4146-982D-2D0CC488336F}"/>
          </ac:spMkLst>
        </pc:spChg>
        <pc:spChg chg="add mod">
          <ac:chgData name="office365" userId="5fcdbc0c-b1d0-4b52-bc28-28c25c9fccde" providerId="ADAL" clId="{839C158B-1674-498C-8D10-D29DEC7F3344}" dt="2026-07-15T21:11:37.640" v="310"/>
          <ac:spMkLst>
            <pc:docMk/>
            <pc:sldMk cId="2746084437" sldId="540"/>
            <ac:spMk id="36" creationId="{1E47F8B9-2DDF-4342-BB39-0949983DC070}"/>
          </ac:spMkLst>
        </pc:spChg>
      </pc:sldChg>
      <pc:sldChg chg="modSp mod">
        <pc:chgData name="office365" userId="5fcdbc0c-b1d0-4b52-bc28-28c25c9fccde" providerId="ADAL" clId="{839C158B-1674-498C-8D10-D29DEC7F3344}" dt="2026-07-15T21:09:42.072" v="4" actId="27636"/>
        <pc:sldMkLst>
          <pc:docMk/>
          <pc:sldMk cId="1876931030" sldId="548"/>
        </pc:sldMkLst>
        <pc:spChg chg="mod">
          <ac:chgData name="office365" userId="5fcdbc0c-b1d0-4b52-bc28-28c25c9fccde" providerId="ADAL" clId="{839C158B-1674-498C-8D10-D29DEC7F3344}" dt="2026-07-15T21:09:42.072" v="4" actId="27636"/>
          <ac:spMkLst>
            <pc:docMk/>
            <pc:sldMk cId="1876931030" sldId="548"/>
            <ac:spMk id="3" creationId="{827C4C2F-4D2B-9D36-8972-381ABCA756DE}"/>
          </ac:spMkLst>
        </pc:spChg>
      </pc:sldChg>
      <pc:sldChg chg="modSp mod">
        <pc:chgData name="office365" userId="5fcdbc0c-b1d0-4b52-bc28-28c25c9fccde" providerId="ADAL" clId="{839C158B-1674-498C-8D10-D29DEC7F3344}" dt="2026-07-15T21:09:42.087" v="25" actId="27636"/>
        <pc:sldMkLst>
          <pc:docMk/>
          <pc:sldMk cId="908069436" sldId="550"/>
        </pc:sldMkLst>
        <pc:spChg chg="mod">
          <ac:chgData name="office365" userId="5fcdbc0c-b1d0-4b52-bc28-28c25c9fccde" providerId="ADAL" clId="{839C158B-1674-498C-8D10-D29DEC7F3344}" dt="2026-07-15T21:09:42.072" v="18" actId="27636"/>
          <ac:spMkLst>
            <pc:docMk/>
            <pc:sldMk cId="908069436" sldId="550"/>
            <ac:spMk id="2" creationId="{8178712A-AF34-CA53-10D2-D7B57E4E7C7F}"/>
          </ac:spMkLst>
        </pc:spChg>
        <pc:spChg chg="mod">
          <ac:chgData name="office365" userId="5fcdbc0c-b1d0-4b52-bc28-28c25c9fccde" providerId="ADAL" clId="{839C158B-1674-498C-8D10-D29DEC7F3344}" dt="2026-07-15T21:09:42.072" v="16" actId="27636"/>
          <ac:spMkLst>
            <pc:docMk/>
            <pc:sldMk cId="908069436" sldId="550"/>
            <ac:spMk id="7" creationId="{C6F699E7-CE7C-3B72-A891-86F80698D4ED}"/>
          </ac:spMkLst>
        </pc:spChg>
        <pc:spChg chg="mod">
          <ac:chgData name="office365" userId="5fcdbc0c-b1d0-4b52-bc28-28c25c9fccde" providerId="ADAL" clId="{839C158B-1674-498C-8D10-D29DEC7F3344}" dt="2026-07-15T21:09:42.072" v="9" actId="27636"/>
          <ac:spMkLst>
            <pc:docMk/>
            <pc:sldMk cId="908069436" sldId="550"/>
            <ac:spMk id="8" creationId="{5D5143E5-7081-F1C5-52AE-27FF9F385C31}"/>
          </ac:spMkLst>
        </pc:spChg>
        <pc:spChg chg="mod">
          <ac:chgData name="office365" userId="5fcdbc0c-b1d0-4b52-bc28-28c25c9fccde" providerId="ADAL" clId="{839C158B-1674-498C-8D10-D29DEC7F3344}" dt="2026-07-15T21:09:42.072" v="6" actId="27636"/>
          <ac:spMkLst>
            <pc:docMk/>
            <pc:sldMk cId="908069436" sldId="550"/>
            <ac:spMk id="9" creationId="{452506C7-6ADB-27A8-7E15-E8D17EC8902E}"/>
          </ac:spMkLst>
        </pc:spChg>
        <pc:spChg chg="mod">
          <ac:chgData name="office365" userId="5fcdbc0c-b1d0-4b52-bc28-28c25c9fccde" providerId="ADAL" clId="{839C158B-1674-498C-8D10-D29DEC7F3344}" dt="2026-07-15T21:09:42.072" v="11" actId="27636"/>
          <ac:spMkLst>
            <pc:docMk/>
            <pc:sldMk cId="908069436" sldId="550"/>
            <ac:spMk id="10" creationId="{94684B3D-8C4C-8E0C-BEF7-98A0EB9E8185}"/>
          </ac:spMkLst>
        </pc:spChg>
        <pc:spChg chg="mod">
          <ac:chgData name="office365" userId="5fcdbc0c-b1d0-4b52-bc28-28c25c9fccde" providerId="ADAL" clId="{839C158B-1674-498C-8D10-D29DEC7F3344}" dt="2026-07-15T21:09:42.072" v="13" actId="27636"/>
          <ac:spMkLst>
            <pc:docMk/>
            <pc:sldMk cId="908069436" sldId="550"/>
            <ac:spMk id="11" creationId="{D8A401D3-E0C8-0526-4231-550D21D0225A}"/>
          </ac:spMkLst>
        </pc:spChg>
        <pc:spChg chg="mod">
          <ac:chgData name="office365" userId="5fcdbc0c-b1d0-4b52-bc28-28c25c9fccde" providerId="ADAL" clId="{839C158B-1674-498C-8D10-D29DEC7F3344}" dt="2026-07-15T21:09:42.072" v="7" actId="27636"/>
          <ac:spMkLst>
            <pc:docMk/>
            <pc:sldMk cId="908069436" sldId="550"/>
            <ac:spMk id="12" creationId="{7D8A2319-09AF-68C7-1179-6FE51A568A68}"/>
          </ac:spMkLst>
        </pc:spChg>
        <pc:spChg chg="mod">
          <ac:chgData name="office365" userId="5fcdbc0c-b1d0-4b52-bc28-28c25c9fccde" providerId="ADAL" clId="{839C158B-1674-498C-8D10-D29DEC7F3344}" dt="2026-07-15T21:09:42.087" v="24" actId="27636"/>
          <ac:spMkLst>
            <pc:docMk/>
            <pc:sldMk cId="908069436" sldId="550"/>
            <ac:spMk id="13" creationId="{5E4ABE3F-7536-7947-1C61-3A6179E988F1}"/>
          </ac:spMkLst>
        </pc:spChg>
        <pc:spChg chg="mod">
          <ac:chgData name="office365" userId="5fcdbc0c-b1d0-4b52-bc28-28c25c9fccde" providerId="ADAL" clId="{839C158B-1674-498C-8D10-D29DEC7F3344}" dt="2026-07-15T21:09:42.072" v="19" actId="27636"/>
          <ac:spMkLst>
            <pc:docMk/>
            <pc:sldMk cId="908069436" sldId="550"/>
            <ac:spMk id="14" creationId="{A55059AE-8C91-9756-EE24-668974ADB7C0}"/>
          </ac:spMkLst>
        </pc:spChg>
        <pc:spChg chg="mod">
          <ac:chgData name="office365" userId="5fcdbc0c-b1d0-4b52-bc28-28c25c9fccde" providerId="ADAL" clId="{839C158B-1674-498C-8D10-D29DEC7F3344}" dt="2026-07-15T21:09:42.087" v="25" actId="27636"/>
          <ac:spMkLst>
            <pc:docMk/>
            <pc:sldMk cId="908069436" sldId="550"/>
            <ac:spMk id="15" creationId="{8F0EAB0E-2615-B3F4-AC09-A25B7796CE8D}"/>
          </ac:spMkLst>
        </pc:spChg>
        <pc:spChg chg="mod">
          <ac:chgData name="office365" userId="5fcdbc0c-b1d0-4b52-bc28-28c25c9fccde" providerId="ADAL" clId="{839C158B-1674-498C-8D10-D29DEC7F3344}" dt="2026-07-15T21:09:42.087" v="20" actId="27636"/>
          <ac:spMkLst>
            <pc:docMk/>
            <pc:sldMk cId="908069436" sldId="550"/>
            <ac:spMk id="16" creationId="{A82E9298-59A2-8372-DAE7-32954F5C26E9}"/>
          </ac:spMkLst>
        </pc:spChg>
        <pc:spChg chg="mod">
          <ac:chgData name="office365" userId="5fcdbc0c-b1d0-4b52-bc28-28c25c9fccde" providerId="ADAL" clId="{839C158B-1674-498C-8D10-D29DEC7F3344}" dt="2026-07-15T21:09:42.072" v="5" actId="27636"/>
          <ac:spMkLst>
            <pc:docMk/>
            <pc:sldMk cId="908069436" sldId="550"/>
            <ac:spMk id="32" creationId="{10B32C00-937B-BF8D-C313-787A1241145E}"/>
          </ac:spMkLst>
        </pc:spChg>
        <pc:spChg chg="mod">
          <ac:chgData name="office365" userId="5fcdbc0c-b1d0-4b52-bc28-28c25c9fccde" providerId="ADAL" clId="{839C158B-1674-498C-8D10-D29DEC7F3344}" dt="2026-07-15T21:09:42.072" v="17" actId="27636"/>
          <ac:spMkLst>
            <pc:docMk/>
            <pc:sldMk cId="908069436" sldId="550"/>
            <ac:spMk id="33" creationId="{BB141BC0-F5AE-ADA0-94C2-2ECB29EFC989}"/>
          </ac:spMkLst>
        </pc:spChg>
        <pc:spChg chg="mod">
          <ac:chgData name="office365" userId="5fcdbc0c-b1d0-4b52-bc28-28c25c9fccde" providerId="ADAL" clId="{839C158B-1674-498C-8D10-D29DEC7F3344}" dt="2026-07-15T21:09:42.072" v="10" actId="27636"/>
          <ac:spMkLst>
            <pc:docMk/>
            <pc:sldMk cId="908069436" sldId="550"/>
            <ac:spMk id="34" creationId="{106AFCC6-7BEA-B545-0826-C71ECDF89F32}"/>
          </ac:spMkLst>
        </pc:spChg>
        <pc:spChg chg="mod">
          <ac:chgData name="office365" userId="5fcdbc0c-b1d0-4b52-bc28-28c25c9fccde" providerId="ADAL" clId="{839C158B-1674-498C-8D10-D29DEC7F3344}" dt="2026-07-15T21:09:42.072" v="14" actId="27636"/>
          <ac:spMkLst>
            <pc:docMk/>
            <pc:sldMk cId="908069436" sldId="550"/>
            <ac:spMk id="35" creationId="{A23EFFC6-EAE1-4F26-9F98-48D7FF5ACEA5}"/>
          </ac:spMkLst>
        </pc:spChg>
        <pc:spChg chg="mod">
          <ac:chgData name="office365" userId="5fcdbc0c-b1d0-4b52-bc28-28c25c9fccde" providerId="ADAL" clId="{839C158B-1674-498C-8D10-D29DEC7F3344}" dt="2026-07-15T21:09:42.072" v="12" actId="27636"/>
          <ac:spMkLst>
            <pc:docMk/>
            <pc:sldMk cId="908069436" sldId="550"/>
            <ac:spMk id="36" creationId="{9241C1CB-9B7B-38AD-0C9E-828D650ADF61}"/>
          </ac:spMkLst>
        </pc:spChg>
        <pc:spChg chg="mod">
          <ac:chgData name="office365" userId="5fcdbc0c-b1d0-4b52-bc28-28c25c9fccde" providerId="ADAL" clId="{839C158B-1674-498C-8D10-D29DEC7F3344}" dt="2026-07-15T21:09:42.072" v="8" actId="27636"/>
          <ac:spMkLst>
            <pc:docMk/>
            <pc:sldMk cId="908069436" sldId="550"/>
            <ac:spMk id="37" creationId="{41DEF4E2-CEB9-B56A-4C31-0D0EDCAE84B3}"/>
          </ac:spMkLst>
        </pc:spChg>
        <pc:spChg chg="mod">
          <ac:chgData name="office365" userId="5fcdbc0c-b1d0-4b52-bc28-28c25c9fccde" providerId="ADAL" clId="{839C158B-1674-498C-8D10-D29DEC7F3344}" dt="2026-07-15T21:09:42.087" v="21" actId="27636"/>
          <ac:spMkLst>
            <pc:docMk/>
            <pc:sldMk cId="908069436" sldId="550"/>
            <ac:spMk id="38" creationId="{854590E0-3F77-E12F-4A9F-803ECD966176}"/>
          </ac:spMkLst>
        </pc:spChg>
        <pc:spChg chg="mod">
          <ac:chgData name="office365" userId="5fcdbc0c-b1d0-4b52-bc28-28c25c9fccde" providerId="ADAL" clId="{839C158B-1674-498C-8D10-D29DEC7F3344}" dt="2026-07-15T21:09:42.072" v="15" actId="27636"/>
          <ac:spMkLst>
            <pc:docMk/>
            <pc:sldMk cId="908069436" sldId="550"/>
            <ac:spMk id="39" creationId="{B80F7550-5051-5134-FB87-AC24E167D85E}"/>
          </ac:spMkLst>
        </pc:spChg>
        <pc:spChg chg="mod">
          <ac:chgData name="office365" userId="5fcdbc0c-b1d0-4b52-bc28-28c25c9fccde" providerId="ADAL" clId="{839C158B-1674-498C-8D10-D29DEC7F3344}" dt="2026-07-15T21:09:42.087" v="23" actId="27636"/>
          <ac:spMkLst>
            <pc:docMk/>
            <pc:sldMk cId="908069436" sldId="550"/>
            <ac:spMk id="59" creationId="{FE149FE3-643F-EAFC-D1AC-8253830F955E}"/>
          </ac:spMkLst>
        </pc:spChg>
        <pc:spChg chg="mod">
          <ac:chgData name="office365" userId="5fcdbc0c-b1d0-4b52-bc28-28c25c9fccde" providerId="ADAL" clId="{839C158B-1674-498C-8D10-D29DEC7F3344}" dt="2026-07-15T21:09:42.087" v="22" actId="27636"/>
          <ac:spMkLst>
            <pc:docMk/>
            <pc:sldMk cId="908069436" sldId="550"/>
            <ac:spMk id="61" creationId="{618E5DF1-E314-A423-D0F7-B302838C6EE6}"/>
          </ac:spMkLst>
        </pc:spChg>
      </pc:sldChg>
      <pc:sldChg chg="modSp mod">
        <pc:chgData name="office365" userId="5fcdbc0c-b1d0-4b52-bc28-28c25c9fccde" providerId="ADAL" clId="{839C158B-1674-498C-8D10-D29DEC7F3344}" dt="2026-07-15T21:09:42.122" v="33" actId="27636"/>
        <pc:sldMkLst>
          <pc:docMk/>
          <pc:sldMk cId="4236945868" sldId="551"/>
        </pc:sldMkLst>
        <pc:spChg chg="mod">
          <ac:chgData name="office365" userId="5fcdbc0c-b1d0-4b52-bc28-28c25c9fccde" providerId="ADAL" clId="{839C158B-1674-498C-8D10-D29DEC7F3344}" dt="2026-07-15T21:09:42.122" v="33" actId="27636"/>
          <ac:spMkLst>
            <pc:docMk/>
            <pc:sldMk cId="4236945868" sldId="551"/>
            <ac:spMk id="2" creationId="{ACEA5589-62D8-76EC-E298-4C3E7948FDF0}"/>
          </ac:spMkLst>
        </pc:spChg>
      </pc:sldChg>
      <pc:sldChg chg="modSp mod">
        <pc:chgData name="office365" userId="5fcdbc0c-b1d0-4b52-bc28-28c25c9fccde" providerId="ADAL" clId="{839C158B-1674-498C-8D10-D29DEC7F3344}" dt="2026-07-15T21:09:42.142" v="35" actId="27636"/>
        <pc:sldMkLst>
          <pc:docMk/>
          <pc:sldMk cId="2593917899" sldId="552"/>
        </pc:sldMkLst>
        <pc:spChg chg="mod">
          <ac:chgData name="office365" userId="5fcdbc0c-b1d0-4b52-bc28-28c25c9fccde" providerId="ADAL" clId="{839C158B-1674-498C-8D10-D29DEC7F3344}" dt="2026-07-15T21:09:42.142" v="35" actId="27636"/>
          <ac:spMkLst>
            <pc:docMk/>
            <pc:sldMk cId="2593917899" sldId="552"/>
            <ac:spMk id="2" creationId="{7B7B520A-BC27-80B3-9D57-611B29F5DD4C}"/>
          </ac:spMkLst>
        </pc:spChg>
      </pc:sldChg>
      <pc:sldChg chg="modSp mod">
        <pc:chgData name="office365" userId="5fcdbc0c-b1d0-4b52-bc28-28c25c9fccde" providerId="ADAL" clId="{839C158B-1674-498C-8D10-D29DEC7F3344}" dt="2026-07-15T21:09:42.105" v="27" actId="27636"/>
        <pc:sldMkLst>
          <pc:docMk/>
          <pc:sldMk cId="498076252" sldId="553"/>
        </pc:sldMkLst>
        <pc:spChg chg="mod">
          <ac:chgData name="office365" userId="5fcdbc0c-b1d0-4b52-bc28-28c25c9fccde" providerId="ADAL" clId="{839C158B-1674-498C-8D10-D29DEC7F3344}" dt="2026-07-15T21:09:42.105" v="27" actId="27636"/>
          <ac:spMkLst>
            <pc:docMk/>
            <pc:sldMk cId="498076252" sldId="553"/>
            <ac:spMk id="3" creationId="{D0D99979-C0B0-721D-4C0D-A3CF79F6B752}"/>
          </ac:spMkLst>
        </pc:spChg>
        <pc:spChg chg="mod">
          <ac:chgData name="office365" userId="5fcdbc0c-b1d0-4b52-bc28-28c25c9fccde" providerId="ADAL" clId="{839C158B-1674-498C-8D10-D29DEC7F3344}" dt="2026-07-15T21:09:42.087" v="26" actId="27636"/>
          <ac:spMkLst>
            <pc:docMk/>
            <pc:sldMk cId="498076252" sldId="553"/>
            <ac:spMk id="4" creationId="{F38FB8CB-3BF1-A314-2EE8-2DB0282D64D8}"/>
          </ac:spMkLst>
        </pc:spChg>
      </pc:sldChg>
      <pc:sldChg chg="modSp mod">
        <pc:chgData name="office365" userId="5fcdbc0c-b1d0-4b52-bc28-28c25c9fccde" providerId="ADAL" clId="{839C158B-1674-498C-8D10-D29DEC7F3344}" dt="2026-07-15T21:09:42.115" v="28" actId="27636"/>
        <pc:sldMkLst>
          <pc:docMk/>
          <pc:sldMk cId="1370747856" sldId="554"/>
        </pc:sldMkLst>
        <pc:spChg chg="mod">
          <ac:chgData name="office365" userId="5fcdbc0c-b1d0-4b52-bc28-28c25c9fccde" providerId="ADAL" clId="{839C158B-1674-498C-8D10-D29DEC7F3344}" dt="2026-07-15T21:09:42.115" v="28" actId="27636"/>
          <ac:spMkLst>
            <pc:docMk/>
            <pc:sldMk cId="1370747856" sldId="554"/>
            <ac:spMk id="7" creationId="{DCDAEDC4-60C5-3886-7F0F-9776BD978583}"/>
          </ac:spMkLst>
        </pc:spChg>
      </pc:sldChg>
      <pc:sldChg chg="modSp mod">
        <pc:chgData name="office365" userId="5fcdbc0c-b1d0-4b52-bc28-28c25c9fccde" providerId="ADAL" clId="{839C158B-1674-498C-8D10-D29DEC7F3344}" dt="2026-07-15T21:09:42.119" v="29" actId="27636"/>
        <pc:sldMkLst>
          <pc:docMk/>
          <pc:sldMk cId="506234282" sldId="555"/>
        </pc:sldMkLst>
        <pc:spChg chg="mod">
          <ac:chgData name="office365" userId="5fcdbc0c-b1d0-4b52-bc28-28c25c9fccde" providerId="ADAL" clId="{839C158B-1674-498C-8D10-D29DEC7F3344}" dt="2026-07-15T21:09:42.119" v="29" actId="27636"/>
          <ac:spMkLst>
            <pc:docMk/>
            <pc:sldMk cId="506234282" sldId="555"/>
            <ac:spMk id="4" creationId="{22A0C701-BBC9-FA15-58FF-4ED535D087E7}"/>
          </ac:spMkLst>
        </pc:spChg>
      </pc:sldChg>
      <pc:sldChg chg="modSp mod">
        <pc:chgData name="office365" userId="5fcdbc0c-b1d0-4b52-bc28-28c25c9fccde" providerId="ADAL" clId="{839C158B-1674-498C-8D10-D29DEC7F3344}" dt="2026-07-15T21:09:42.122" v="30" actId="27636"/>
        <pc:sldMkLst>
          <pc:docMk/>
          <pc:sldMk cId="4001133698" sldId="556"/>
        </pc:sldMkLst>
        <pc:spChg chg="mod">
          <ac:chgData name="office365" userId="5fcdbc0c-b1d0-4b52-bc28-28c25c9fccde" providerId="ADAL" clId="{839C158B-1674-498C-8D10-D29DEC7F3344}" dt="2026-07-15T21:09:42.122" v="30" actId="27636"/>
          <ac:spMkLst>
            <pc:docMk/>
            <pc:sldMk cId="4001133698" sldId="556"/>
            <ac:spMk id="4" creationId="{8098C766-B68A-4E90-13C1-EADB51B12DD3}"/>
          </ac:spMkLst>
        </pc:spChg>
      </pc:sldChg>
      <pc:sldChg chg="modSp mod">
        <pc:chgData name="office365" userId="5fcdbc0c-b1d0-4b52-bc28-28c25c9fccde" providerId="ADAL" clId="{839C158B-1674-498C-8D10-D29DEC7F3344}" dt="2026-07-15T21:09:42.122" v="31" actId="27636"/>
        <pc:sldMkLst>
          <pc:docMk/>
          <pc:sldMk cId="2905450403" sldId="557"/>
        </pc:sldMkLst>
        <pc:spChg chg="mod">
          <ac:chgData name="office365" userId="5fcdbc0c-b1d0-4b52-bc28-28c25c9fccde" providerId="ADAL" clId="{839C158B-1674-498C-8D10-D29DEC7F3344}" dt="2026-07-15T21:09:42.122" v="31" actId="27636"/>
          <ac:spMkLst>
            <pc:docMk/>
            <pc:sldMk cId="2905450403" sldId="557"/>
            <ac:spMk id="5" creationId="{C6709224-E753-21E7-10EF-65A3E257CA2E}"/>
          </ac:spMkLst>
        </pc:spChg>
      </pc:sldChg>
      <pc:sldChg chg="modSp mod">
        <pc:chgData name="office365" userId="5fcdbc0c-b1d0-4b52-bc28-28c25c9fccde" providerId="ADAL" clId="{839C158B-1674-498C-8D10-D29DEC7F3344}" dt="2026-07-15T21:09:42.122" v="34" actId="27636"/>
        <pc:sldMkLst>
          <pc:docMk/>
          <pc:sldMk cId="2516080455" sldId="560"/>
        </pc:sldMkLst>
        <pc:spChg chg="mod">
          <ac:chgData name="office365" userId="5fcdbc0c-b1d0-4b52-bc28-28c25c9fccde" providerId="ADAL" clId="{839C158B-1674-498C-8D10-D29DEC7F3344}" dt="2026-07-15T21:09:42.122" v="34" actId="27636"/>
          <ac:spMkLst>
            <pc:docMk/>
            <pc:sldMk cId="2516080455" sldId="560"/>
            <ac:spMk id="2" creationId="{49815AE2-F240-817E-AB73-95359722259D}"/>
          </ac:spMkLst>
        </pc:spChg>
      </pc:sldChg>
      <pc:sldChg chg="modSp mod">
        <pc:chgData name="office365" userId="5fcdbc0c-b1d0-4b52-bc28-28c25c9fccde" providerId="ADAL" clId="{839C158B-1674-498C-8D10-D29DEC7F3344}" dt="2026-07-15T21:09:42.056" v="2" actId="27636"/>
        <pc:sldMkLst>
          <pc:docMk/>
          <pc:sldMk cId="1654733770" sldId="564"/>
        </pc:sldMkLst>
        <pc:spChg chg="mod">
          <ac:chgData name="office365" userId="5fcdbc0c-b1d0-4b52-bc28-28c25c9fccde" providerId="ADAL" clId="{839C158B-1674-498C-8D10-D29DEC7F3344}" dt="2026-07-15T21:09:42.056" v="1" actId="27636"/>
          <ac:spMkLst>
            <pc:docMk/>
            <pc:sldMk cId="1654733770" sldId="564"/>
            <ac:spMk id="2" creationId="{161B22B6-627B-9518-58C7-C0ADBE9E82D7}"/>
          </ac:spMkLst>
        </pc:spChg>
        <pc:spChg chg="mod">
          <ac:chgData name="office365" userId="5fcdbc0c-b1d0-4b52-bc28-28c25c9fccde" providerId="ADAL" clId="{839C158B-1674-498C-8D10-D29DEC7F3344}" dt="2026-07-15T21:09:42.056" v="2" actId="27636"/>
          <ac:spMkLst>
            <pc:docMk/>
            <pc:sldMk cId="1654733770" sldId="564"/>
            <ac:spMk id="3" creationId="{CB4EB0A1-5B4D-92B3-FEF4-4B1548F72E0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gsv-verlag.de/pub/media/pdf/321_E.v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ops.fhwa.dot.gov/publications/fhwahop08024/fhwa_hop_08_024.pdf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s.fhwa.dot.gov/publications/fhwahop08024/fhwa_hop_08_024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gsv-verlag.de/pub/media/pdf/321_E.v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fr/photo/86643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4.3 : Conception des feux de circulation : phasage et minutage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BFD68-6839-A746-2670-D1DCA4D1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4F6E3-AADD-4F32-DC33-C974767634C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6" y="1086804"/>
            <a:ext cx="5507034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spc="-20" dirty="0">
                <a:solidFill>
                  <a:schemeClr val="tx1"/>
                </a:solidFill>
                <a:latin typeface="+mn-lt"/>
                <a:cs typeface="Calibri"/>
              </a:rPr>
              <a:t>System components - Signal transmitter</a:t>
            </a:r>
            <a:endParaRPr lang="en-US" sz="2400" b="1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960"/>
              </a:spcBef>
              <a:buNone/>
            </a:pPr>
            <a:r>
              <a:rPr lang="en-US" sz="2000" b="1" dirty="0">
                <a:latin typeface="+mn-lt"/>
                <a:cs typeface="Calibri"/>
              </a:rPr>
              <a:t>Detectors pour véhicule trafic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Différents sensor types</a:t>
            </a:r>
          </a:p>
          <a:p>
            <a:pPr marL="715011" lvl="1" indent="-342900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Induction loops</a:t>
            </a:r>
            <a:endParaRPr lang="en-US" sz="1600" dirty="0">
              <a:latin typeface="+mn-lt"/>
              <a:cs typeface="Calibri"/>
            </a:endParaRPr>
          </a:p>
          <a:p>
            <a:pPr marL="715011" marR="83820" lvl="1" indent="-342900">
              <a:lnSpc>
                <a:spcPct val="128200"/>
              </a:lnSpc>
              <a:spcBef>
                <a:spcPts val="1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Infrared, thermal image</a:t>
            </a:r>
          </a:p>
          <a:p>
            <a:pPr marL="715011" marR="83820" lvl="1" indent="-342900">
              <a:lnSpc>
                <a:spcPct val="128200"/>
              </a:lnSpc>
              <a:spcBef>
                <a:spcPts val="1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Video</a:t>
            </a:r>
            <a:endParaRPr lang="en-US" sz="1600" dirty="0">
              <a:latin typeface="+mn-lt"/>
              <a:cs typeface="Calibri"/>
            </a:endParaRPr>
          </a:p>
          <a:p>
            <a:pPr marL="715011" marR="523875" lvl="1" indent="-342900">
              <a:lnSpc>
                <a:spcPts val="2250"/>
              </a:lnSpc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Radar, ultrasound </a:t>
            </a:r>
          </a:p>
          <a:p>
            <a:pPr marL="715011" marR="523875" lvl="1" indent="-342900">
              <a:lnSpc>
                <a:spcPts val="2250"/>
              </a:lnSpc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Lidar</a:t>
            </a:r>
            <a:endParaRPr lang="en-US" sz="16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7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Use pour</a:t>
            </a:r>
          </a:p>
          <a:p>
            <a:pPr marL="676907" lvl="1">
              <a:lnSpc>
                <a:spcPct val="100000"/>
              </a:lnSpc>
              <a:spcBef>
                <a:spcPts val="515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Dimensioning</a:t>
            </a:r>
            <a:endParaRPr lang="en-US" sz="1600" dirty="0">
              <a:latin typeface="+mn-lt"/>
              <a:cs typeface="Calibri"/>
            </a:endParaRPr>
          </a:p>
          <a:p>
            <a:pPr marL="676907" marR="275590" lvl="1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Congestion detection </a:t>
            </a:r>
          </a:p>
          <a:p>
            <a:pPr marL="676907" marR="275590" lvl="1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Counting</a:t>
            </a:r>
            <a:endParaRPr lang="en-US" sz="1600" dirty="0">
              <a:latin typeface="+mn-lt"/>
              <a:cs typeface="Calibri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A0C701-BBC9-FA15-58FF-4ED535D0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Composants du système de feux de circulation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2" name="object 8">
            <a:extLst>
              <a:ext uri="{FF2B5EF4-FFF2-40B4-BE49-F238E27FC236}">
                <a16:creationId xmlns:a16="http://schemas.microsoft.com/office/drawing/2014/main" id="{85ABECCA-CC84-D267-AB2D-9D30CB613BD5}"/>
              </a:ext>
            </a:extLst>
          </p:cNvPr>
          <p:cNvGrpSpPr/>
          <p:nvPr/>
        </p:nvGrpSpPr>
        <p:grpSpPr>
          <a:xfrm>
            <a:off x="6970395" y="1221344"/>
            <a:ext cx="5221605" cy="4790440"/>
            <a:chOff x="5925311" y="771144"/>
            <a:chExt cx="5221605" cy="4790440"/>
          </a:xfrm>
        </p:grpSpPr>
        <p:pic>
          <p:nvPicPr>
            <p:cNvPr id="6" name="object 9">
              <a:extLst>
                <a:ext uri="{FF2B5EF4-FFF2-40B4-BE49-F238E27FC236}">
                  <a16:creationId xmlns:a16="http://schemas.microsoft.com/office/drawing/2014/main" id="{5B78DF9A-7286-9058-A782-CD831075233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5311" y="771144"/>
              <a:ext cx="5221223" cy="4789930"/>
            </a:xfrm>
            <a:prstGeom prst="rect">
              <a:avLst/>
            </a:prstGeom>
          </p:spPr>
        </p:pic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E23A46D1-D46C-25C7-DB25-0F503F4FC728}"/>
                </a:ext>
              </a:extLst>
            </p:cNvPr>
            <p:cNvSpPr/>
            <p:nvPr/>
          </p:nvSpPr>
          <p:spPr>
            <a:xfrm>
              <a:off x="8993122" y="819911"/>
              <a:ext cx="1440180" cy="1440180"/>
            </a:xfrm>
            <a:custGeom>
              <a:avLst/>
              <a:gdLst/>
              <a:ahLst/>
              <a:cxnLst/>
              <a:rect l="l" t="t" r="r" b="b"/>
              <a:pathLst>
                <a:path w="1440179" h="1440180">
                  <a:moveTo>
                    <a:pt x="0" y="720088"/>
                  </a:moveTo>
                  <a:lnTo>
                    <a:pt x="0" y="720088"/>
                  </a:lnTo>
                  <a:lnTo>
                    <a:pt x="1530" y="672742"/>
                  </a:lnTo>
                  <a:lnTo>
                    <a:pt x="6063" y="626214"/>
                  </a:lnTo>
                  <a:lnTo>
                    <a:pt x="13499" y="580597"/>
                  </a:lnTo>
                  <a:lnTo>
                    <a:pt x="23747" y="535988"/>
                  </a:lnTo>
                  <a:lnTo>
                    <a:pt x="36710" y="492483"/>
                  </a:lnTo>
                  <a:lnTo>
                    <a:pt x="52292" y="450174"/>
                  </a:lnTo>
                  <a:lnTo>
                    <a:pt x="70402" y="409158"/>
                  </a:lnTo>
                  <a:lnTo>
                    <a:pt x="90941" y="369528"/>
                  </a:lnTo>
                  <a:lnTo>
                    <a:pt x="113816" y="331382"/>
                  </a:lnTo>
                  <a:lnTo>
                    <a:pt x="138933" y="294811"/>
                  </a:lnTo>
                  <a:lnTo>
                    <a:pt x="166195" y="259913"/>
                  </a:lnTo>
                  <a:lnTo>
                    <a:pt x="195510" y="226780"/>
                  </a:lnTo>
                  <a:lnTo>
                    <a:pt x="226780" y="195510"/>
                  </a:lnTo>
                  <a:lnTo>
                    <a:pt x="259913" y="166195"/>
                  </a:lnTo>
                  <a:lnTo>
                    <a:pt x="294811" y="138933"/>
                  </a:lnTo>
                  <a:lnTo>
                    <a:pt x="331382" y="113816"/>
                  </a:lnTo>
                  <a:lnTo>
                    <a:pt x="369528" y="90941"/>
                  </a:lnTo>
                  <a:lnTo>
                    <a:pt x="409158" y="70402"/>
                  </a:lnTo>
                  <a:lnTo>
                    <a:pt x="450174" y="52292"/>
                  </a:lnTo>
                  <a:lnTo>
                    <a:pt x="492483" y="36710"/>
                  </a:lnTo>
                  <a:lnTo>
                    <a:pt x="535988" y="23747"/>
                  </a:lnTo>
                  <a:lnTo>
                    <a:pt x="580597" y="13499"/>
                  </a:lnTo>
                  <a:lnTo>
                    <a:pt x="626214" y="6063"/>
                  </a:lnTo>
                  <a:lnTo>
                    <a:pt x="672742" y="1530"/>
                  </a:lnTo>
                  <a:lnTo>
                    <a:pt x="720090" y="0"/>
                  </a:lnTo>
                  <a:lnTo>
                    <a:pt x="720090" y="0"/>
                  </a:lnTo>
                  <a:lnTo>
                    <a:pt x="767436" y="1530"/>
                  </a:lnTo>
                  <a:lnTo>
                    <a:pt x="813965" y="6063"/>
                  </a:lnTo>
                  <a:lnTo>
                    <a:pt x="859581" y="13499"/>
                  </a:lnTo>
                  <a:lnTo>
                    <a:pt x="904190" y="23747"/>
                  </a:lnTo>
                  <a:lnTo>
                    <a:pt x="947696" y="36710"/>
                  </a:lnTo>
                  <a:lnTo>
                    <a:pt x="990004" y="52292"/>
                  </a:lnTo>
                  <a:lnTo>
                    <a:pt x="1031020" y="70402"/>
                  </a:lnTo>
                  <a:lnTo>
                    <a:pt x="1070650" y="90941"/>
                  </a:lnTo>
                  <a:lnTo>
                    <a:pt x="1108797" y="113816"/>
                  </a:lnTo>
                  <a:lnTo>
                    <a:pt x="1145367" y="138933"/>
                  </a:lnTo>
                  <a:lnTo>
                    <a:pt x="1180266" y="166195"/>
                  </a:lnTo>
                  <a:lnTo>
                    <a:pt x="1213398" y="195510"/>
                  </a:lnTo>
                  <a:lnTo>
                    <a:pt x="1244668" y="226780"/>
                  </a:lnTo>
                  <a:lnTo>
                    <a:pt x="1273982" y="259913"/>
                  </a:lnTo>
                  <a:lnTo>
                    <a:pt x="1301246" y="294811"/>
                  </a:lnTo>
                  <a:lnTo>
                    <a:pt x="1326362" y="331382"/>
                  </a:lnTo>
                  <a:lnTo>
                    <a:pt x="1349237" y="369528"/>
                  </a:lnTo>
                  <a:lnTo>
                    <a:pt x="1369777" y="409158"/>
                  </a:lnTo>
                  <a:lnTo>
                    <a:pt x="1387886" y="450174"/>
                  </a:lnTo>
                  <a:lnTo>
                    <a:pt x="1403468" y="492483"/>
                  </a:lnTo>
                  <a:lnTo>
                    <a:pt x="1416432" y="535988"/>
                  </a:lnTo>
                  <a:lnTo>
                    <a:pt x="1426679" y="580597"/>
                  </a:lnTo>
                  <a:lnTo>
                    <a:pt x="1434116" y="626214"/>
                  </a:lnTo>
                  <a:lnTo>
                    <a:pt x="1438648" y="672742"/>
                  </a:lnTo>
                  <a:lnTo>
                    <a:pt x="1440180" y="720088"/>
                  </a:lnTo>
                  <a:lnTo>
                    <a:pt x="1440180" y="720088"/>
                  </a:lnTo>
                  <a:lnTo>
                    <a:pt x="720090" y="1440180"/>
                  </a:lnTo>
                  <a:lnTo>
                    <a:pt x="720090" y="1440180"/>
                  </a:lnTo>
                  <a:lnTo>
                    <a:pt x="0" y="720088"/>
                  </a:lnTo>
                  <a:close/>
                </a:path>
              </a:pathLst>
            </a:custGeom>
            <a:ln w="76200">
              <a:solidFill>
                <a:srgbClr val="ED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62342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B9E00-4B47-C697-0173-74343DCAB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CF1F8-47DD-EBB8-8441-B3A0337580E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6" y="1086804"/>
            <a:ext cx="5507034" cy="505952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960"/>
              </a:spcBef>
              <a:buNone/>
            </a:pPr>
            <a:r>
              <a:rPr lang="en-US" sz="2000" b="1" dirty="0">
                <a:latin typeface="+mn-lt"/>
                <a:cs typeface="Calibri"/>
              </a:rPr>
              <a:t>Detector pour requesting Pedestrian trafic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Wide range de designs et technologies</a:t>
            </a:r>
          </a:p>
          <a:p>
            <a:pPr marL="715011" lvl="1" indent="-342900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Push-button, touch detector,...</a:t>
            </a:r>
            <a:endParaRPr lang="en-US" sz="16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5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spc="-10" dirty="0">
                <a:latin typeface="+mn-lt"/>
                <a:cs typeface="Calibri"/>
              </a:rPr>
              <a:t>Confirmation display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0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Support pour people avec visual impairments</a:t>
            </a:r>
          </a:p>
          <a:p>
            <a:pPr marL="715011" marR="613410" lvl="1" indent="-342900">
              <a:lnSpc>
                <a:spcPct val="128699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Additional button pour activating acoustic signals ' Vibrating elements</a:t>
            </a:r>
            <a:endParaRPr lang="en-US" sz="1600" dirty="0">
              <a:latin typeface="+mn-lt"/>
              <a:cs typeface="Calibri"/>
            </a:endParaRPr>
          </a:p>
          <a:p>
            <a:pPr marL="715011" lvl="1" indent="-342900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Tactile elements à indicate le direction de déplacement</a:t>
            </a:r>
          </a:p>
          <a:p>
            <a:pPr marL="714376" lvl="1" indent="-342900">
              <a:lnSpc>
                <a:spcPct val="100000"/>
              </a:lnSpc>
              <a:spcBef>
                <a:spcPts val="49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Tactile elements à describe le crossing (relief symbol)</a:t>
            </a:r>
            <a:endParaRPr lang="en-US" dirty="0"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98C766-B68A-4E90-13C1-EADB51B1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Composants du système de feux de circulation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0EF86B99-7742-2C45-BF66-38BE967EA2F5}"/>
              </a:ext>
            </a:extLst>
          </p:cNvPr>
          <p:cNvGrpSpPr/>
          <p:nvPr/>
        </p:nvGrpSpPr>
        <p:grpSpPr>
          <a:xfrm>
            <a:off x="6972300" y="1472804"/>
            <a:ext cx="5219700" cy="4287520"/>
            <a:chOff x="5926835" y="1272794"/>
            <a:chExt cx="5219700" cy="4287520"/>
          </a:xfrm>
        </p:grpSpPr>
        <p:pic>
          <p:nvPicPr>
            <p:cNvPr id="8" name="object 9">
              <a:extLst>
                <a:ext uri="{FF2B5EF4-FFF2-40B4-BE49-F238E27FC236}">
                  <a16:creationId xmlns:a16="http://schemas.microsoft.com/office/drawing/2014/main" id="{1F4769D2-94CE-F3B0-1F58-4055B4411DF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4211" y="1272794"/>
              <a:ext cx="2592322" cy="4285487"/>
            </a:xfrm>
            <a:prstGeom prst="rect">
              <a:avLst/>
            </a:prstGeom>
          </p:spPr>
        </p:pic>
        <p:pic>
          <p:nvPicPr>
            <p:cNvPr id="9" name="object 10">
              <a:extLst>
                <a:ext uri="{FF2B5EF4-FFF2-40B4-BE49-F238E27FC236}">
                  <a16:creationId xmlns:a16="http://schemas.microsoft.com/office/drawing/2014/main" id="{CE5B354C-C82A-4A0A-34D5-03EF87C85A5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6835" y="1275841"/>
              <a:ext cx="2592322" cy="4283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113369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CAE9-2F2E-B7E1-B5BC-5D28B3C5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Signal position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8A023-B84A-C858-78B4-AC37912BF83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874" y="1243967"/>
            <a:ext cx="5492747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b="1" dirty="0"/>
              <a:t>Included information :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Junction geometry (access routes, lanes, Krebs, islands)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Markings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Stop lines, fords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Lane markings, guidelines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Arrow markings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Traffic signs regulating right de way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Z. 306 pour privileged access routes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Z. 205 ou Z. 206 pour access routes requiring waiting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• Masts, signal heads, signal groups (SGR)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• Position de detectors et buttons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9F9FC3-7D2A-E7AF-C480-0278208AC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621" y="1386843"/>
            <a:ext cx="6112379" cy="4213858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C6709224-E753-21E7-10EF-65A3E257CA2E}"/>
              </a:ext>
            </a:extLst>
          </p:cNvPr>
          <p:cNvSpPr txBox="1"/>
          <p:nvPr/>
        </p:nvSpPr>
        <p:spPr>
          <a:xfrm>
            <a:off x="9860915" y="5708254"/>
            <a:ext cx="2110740" cy="162560"/>
          </a:xfrm>
          <a:prstGeom prst="rect">
            <a:avLst/>
          </a:prstGeom>
        </p:spPr>
        <p:txBody>
          <a:bodyPr vert="horz" wrap="square" lIns="0" tIns="12700" rIns="0" bIns="0" rtlCol="0">
            <a:normAutofit fontScale="925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Image : RiLSA example collection (FGSV 2017)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493CFC0-9F2F-7C72-4792-394A83BB7B7F}"/>
              </a:ext>
            </a:extLst>
          </p:cNvPr>
          <p:cNvSpPr txBox="1"/>
          <p:nvPr/>
        </p:nvSpPr>
        <p:spPr>
          <a:xfrm>
            <a:off x="7773351" y="1091216"/>
            <a:ext cx="2513649" cy="252762"/>
          </a:xfrm>
          <a:prstGeom prst="rect">
            <a:avLst/>
          </a:prstGeom>
        </p:spPr>
        <p:txBody>
          <a:bodyPr vert="horz" wrap="square" lIns="0" tIns="10160" rIns="0" bIns="0" rtlCol="0">
            <a:norm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12700" marR="5080" algn="ctr">
              <a:lnSpc>
                <a:spcPct val="101699"/>
              </a:lnSpc>
              <a:spcBef>
                <a:spcPts val="80"/>
              </a:spcBef>
              <a:defRPr sz="950" spc="-10">
                <a:latin typeface="Calibri"/>
                <a:cs typeface="Calibri"/>
              </a:defRPr>
            </a:lvl1pPr>
          </a:lstStyle>
          <a:p>
            <a:r>
              <a:rPr sz="1600" b="1" dirty="0"/>
              <a:t>Signal position plan</a:t>
            </a:r>
          </a:p>
        </p:txBody>
      </p:sp>
    </p:spTree>
    <p:extLst>
      <p:ext uri="{BB962C8B-B14F-4D97-AF65-F5344CB8AC3E}">
        <p14:creationId xmlns:p14="http://schemas.microsoft.com/office/powerpoint/2010/main" val="290545040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CDAD-7B66-F2D8-B40A-0B5833E4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5" y="212777"/>
            <a:ext cx="6876019" cy="717551"/>
          </a:xfrm>
        </p:spPr>
        <p:txBody>
          <a:bodyPr>
            <a:normAutofit/>
          </a:bodyPr>
          <a:lstStyle/>
          <a:p>
            <a:r>
              <a:rPr lang="en-US" sz="2800" dirty="0"/>
              <a:t>Signal Timing Manuels et Guidelines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CA8F0-DEDB-FC7C-1A40-24CBDF916E13}"/>
              </a:ext>
            </a:extLst>
          </p:cNvPr>
          <p:cNvSpPr txBox="1"/>
          <p:nvPr/>
        </p:nvSpPr>
        <p:spPr>
          <a:xfrm>
            <a:off x="7079456" y="6186290"/>
            <a:ext cx="6100762" cy="2585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rmAutofit/>
          </a:bodyPr>
          <a:lstStyle/>
          <a:p>
            <a:r>
              <a:rPr lang="en-US" sz="1200" dirty="0">
                <a:hlinkClick r:id="rId3"/>
              </a:rPr>
              <a:t>https ://www.fgsv-verlag.de/pub/media/pdf/321_E.v.pdf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29A5E7-7C10-AE20-4991-99E9B91F7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2060" y="832791"/>
            <a:ext cx="3979303" cy="5353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E1E156-A48C-DACA-2431-21F48FA99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581" y="930328"/>
            <a:ext cx="4123020" cy="515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D303F-A4E6-320A-A368-3377418CFC19}"/>
              </a:ext>
            </a:extLst>
          </p:cNvPr>
          <p:cNvSpPr txBox="1"/>
          <p:nvPr/>
        </p:nvSpPr>
        <p:spPr>
          <a:xfrm>
            <a:off x="978694" y="6186290"/>
            <a:ext cx="4291247" cy="885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rmAutofit/>
          </a:bodyPr>
          <a:lstStyle/>
          <a:p>
            <a:r>
              <a:rPr lang="en-US" sz="1200" dirty="0">
                <a:hlinkClick r:id="rId6"/>
              </a:rPr>
              <a:t>https ://ops.fhwa.dot.gov/publications/fhwahop08024/fhwa_hop_08_024.pdf</a:t>
            </a: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119976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2EED-9306-D94C-2EB4-7166BD01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69047" cy="717551"/>
          </a:xfrm>
        </p:spPr>
        <p:txBody>
          <a:bodyPr>
            <a:normAutofit/>
          </a:bodyPr>
          <a:lstStyle/>
          <a:p>
            <a:r>
              <a:rPr lang="en-US" dirty="0"/>
              <a:t>TERMS AND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3317-C4A9-2B53-9EDD-1B3A2FA1BAD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174928" cy="518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Components de a Signal Cycle :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Cycle : One complete rotation through all signal indications.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 cycle comprend green, yellow, red, et all-red intervals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Each legal mouvement gets a green auast once per cycle,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Cycle is le basic unit de signal design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Durée du cycle(C) : Total temps required à complete one full cycle.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Measured dans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Typical cycle lengths : 40–120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Long cycles increase capacité but also increase retard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Phase de signalisation : Total temps required à complete one full cycle.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Measured dans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Typical cycle lengths : 40–120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Long cycles increase capacité but also increase retard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Phase (Gi + Yi + ari) 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447728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F514A-731C-68C8-ADC6-C092AE77F86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b="1" dirty="0"/>
              <a:t>Intervalle : A period during which no signal indication changes. </a:t>
            </a:r>
          </a:p>
          <a:p>
            <a:pPr marL="704847" lvl="1" indent="-400050">
              <a:spcBef>
                <a:spcPts val="600"/>
              </a:spcBef>
              <a:buFont typeface="+mj-lt"/>
              <a:buAutoNum type="romanLcPeriod"/>
            </a:pPr>
            <a:r>
              <a:rPr lang="en-US" sz="1600" b="1" dirty="0"/>
              <a:t>Intervallele de changement (yi) :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Jaune indication et transition de green à red,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Allows véhicules that cannot stop safely à enter le intersection legally,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Prevents sudden braking et collisions,</a:t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endParaRPr lang="en-US" sz="900" dirty="0"/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Intervallele de dégagement (Intervallele tout rouge), ari</a:t>
            </a:r>
            <a:endParaRPr lang="en-US" sz="1600" b="1" baseline="-25000" dirty="0"/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Vehicles that entered during le yellow clear le intersection safely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Avoid conflict between véhicules leaving le intersection et véhicules starting a new phase</a:t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endParaRPr lang="en-US" sz="900" dirty="0"/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Intervallele vert (Gi)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Movement is permitted à proceed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Vert temps is allocated based sur trafic demande et priority</a:t>
            </a:r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Intervallele rouge (Ri)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Movement is prohibited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Rouge temps comprend le temps when other mouvements have green, yellow, ou all-red</a:t>
            </a:r>
            <a:endParaRPr lang="en-US" sz="1600" b="1" baseline="-25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7DA2ED-6D1F-1F6F-61A1-7EDC0020A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69047" cy="717551"/>
          </a:xfrm>
        </p:spPr>
        <p:txBody>
          <a:bodyPr>
            <a:normAutofit/>
          </a:bodyPr>
          <a:lstStyle/>
          <a:p>
            <a:r>
              <a:rPr lang="en-US" dirty="0"/>
              <a:t>TERMS AND DEFINITIONS</a:t>
            </a:r>
          </a:p>
        </p:txBody>
      </p:sp>
    </p:spTree>
    <p:extLst>
      <p:ext uri="{BB962C8B-B14F-4D97-AF65-F5344CB8AC3E}">
        <p14:creationId xmlns:p14="http://schemas.microsoft.com/office/powerpoint/2010/main" val="423923038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A5589-62D8-76EC-E298-4C3E7948F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215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de fonctionnement des feux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CDD64-FC3A-52B2-8390-ECD162A2A63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174928" cy="5189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Feux de circulation operate dans different modes depending sur detectors et demande :</a:t>
            </a:r>
          </a:p>
          <a:p>
            <a:pPr marL="106679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Fonctionnement à temps fixe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Durée du cycle, phase sequence, et intervals are constant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Same timing repeats continuously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Simple, predictable, faible coût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Cannot respond à sudden demande changes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b="1" dirty="0"/>
              <a:t>Fonctionnement semi-actionné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Detectors placed sur secondaires approaches only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Major route remains green unless a call is detected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Best pour principaux route carries continuous écoulement</a:t>
            </a:r>
          </a:p>
          <a:p>
            <a:pPr marL="1066793" lvl="2" indent="-45720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694586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8BFB0-A752-2424-AD36-C4061A283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15AE2-F240-817E-AB73-953597222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215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de fonctionnement des feux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3C01E-CC03-7D20-9C79-08CB612742C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9403" y="1295404"/>
            <a:ext cx="7369673" cy="5189061"/>
          </a:xfrm>
        </p:spPr>
        <p:txBody>
          <a:bodyPr>
            <a:normAutofit/>
          </a:bodyPr>
          <a:lstStyle/>
          <a:p>
            <a:pPr marL="1066793" lvl="2" indent="-457200">
              <a:buFont typeface="+mj-lt"/>
              <a:buAutoNum type="arabicPeriod" startAt="3"/>
            </a:pPr>
            <a:r>
              <a:rPr lang="en-US" sz="2000" b="1" dirty="0"/>
              <a:t>Fonctionnement entièrement actionné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Detectors placed sur every lane de every approach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Signal timings vary de cycle à cycle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Vert times are adjusted based sur demande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Efficient allocation de green temps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Rougeuced retard under variable demande</a:t>
            </a:r>
          </a:p>
          <a:p>
            <a:pPr marL="1066793" lvl="2" indent="-457200">
              <a:buFont typeface="+mj-lt"/>
              <a:buAutoNum type="arabicPeriod" startAt="3"/>
            </a:pPr>
            <a:r>
              <a:rPr lang="en-US" sz="2000" b="1" dirty="0"/>
              <a:t>Fonctionnement coordonné (system control)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 urban areas, intersections are close together. Hence, signal coordination aims à 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Rougeuce stops along an arterial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Create smooth trafic progression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Improve déplacement temps et réduit retard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</p:txBody>
      </p:sp>
      <p:pic>
        <p:nvPicPr>
          <p:cNvPr id="4" name="object 9">
            <a:extLst>
              <a:ext uri="{FF2B5EF4-FFF2-40B4-BE49-F238E27FC236}">
                <a16:creationId xmlns:a16="http://schemas.microsoft.com/office/drawing/2014/main" id="{98D383F2-3911-D835-5C89-6FADB8D968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99075" y="1635784"/>
            <a:ext cx="4363521" cy="392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8045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520A-BC27-80B3-9D57-611B29F5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11358" cy="717551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Intervalleles de décharge et débit de saturation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B5F67-9127-5A2B-CD3D-AFDC4E18551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696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When le signal turns green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stored dans a queue start moving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discharge through le stop line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Headways between véhicules peut être measured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As le queue moves, headway measurements peut être taken as follows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First headway : de green start à first véhicule crossing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Second headway : between le first et second véhicule front wheel crossing le stop line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Subsequent headways follow similarly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391789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78794-2024-8CCC-62E4-22177EC9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733252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Intervalleles de décharge et débit de saturation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CF947-CBF8-7268-EFD3-67304E8F9CD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405097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Headway behavior dans a Queue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First headway is largest (reaction + acceleration)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Second headway is shorter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Headways gradually decrease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Eventually stabilize à a constant value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C1E22C-C43E-1478-5AA5-E91720A1CC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4"/>
          <a:stretch/>
        </p:blipFill>
        <p:spPr>
          <a:xfrm>
            <a:off x="5967663" y="1386842"/>
            <a:ext cx="5422232" cy="2141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1C3CAB-2517-93FE-9EDC-38E24DCFD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895" y="3528155"/>
            <a:ext cx="4572000" cy="30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27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À la fin de ce cours, les étudiants devraient être capables de :</a:t>
            </a:r>
          </a:p>
          <a:p>
            <a:r>
              <a:rPr lang="en-US" sz="1800" dirty="0"/>
              <a:t>Expliquer key terms used dans signalized intersections</a:t>
            </a:r>
          </a:p>
          <a:p>
            <a:r>
              <a:rPr lang="en-US" sz="1800" dirty="0"/>
              <a:t>Décrire signal cycle components et signal phases</a:t>
            </a:r>
          </a:p>
          <a:p>
            <a:r>
              <a:rPr lang="en-US" sz="1800" dirty="0"/>
              <a:t>Comprendre discharge headways et saturation écoulement</a:t>
            </a:r>
          </a:p>
          <a:p>
            <a:r>
              <a:rPr lang="en-US" sz="1800" dirty="0"/>
              <a:t>Appliquer critical lane et temps budget concepts</a:t>
            </a:r>
          </a:p>
          <a:p>
            <a:r>
              <a:rPr lang="en-US" sz="1800" dirty="0"/>
              <a:t>Calculer intersection capacité et cycle length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3F42E-C84D-32E1-D14E-1679DC6F6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524705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Intervalleles de décharge et débit de saturation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995C5-8362-97EA-CAA7-98A5109279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Intervallele de saturation (h)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Constant headway achieved when le moyen headway level out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Usually begins after 4th ou 5th véhicule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Measured dans seconds per véhicule (s/veh)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Débit de saturation (s)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Maximum écoulement rate possible if green were always available.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Où :</a:t>
            </a:r>
          </a:p>
          <a:p>
            <a:pPr lvl="3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dirty="0"/>
              <a:t>s = saturation écoulement rate (veh/h de green per lane)</a:t>
            </a:r>
          </a:p>
          <a:p>
            <a:pPr lvl="3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dirty="0"/>
              <a:t>h = saturation headway (s/veh)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1C15F-E4F6-3506-7A6C-3142230F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209" y="4070657"/>
            <a:ext cx="1350391" cy="89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228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E7D12-8485-7BE3-9508-E71809F3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439105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Intervalleles de décharge et débit de saturation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1E369-D1C1-201A-33A4-73373CB56A4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1895" y="1386842"/>
            <a:ext cx="4892842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Saturation écoulement represents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“ideal capacité” de a lane during continuous green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maximal discharge ability under saturated conditions</a:t>
            </a:r>
          </a:p>
          <a:p>
            <a:pPr marL="609593" lvl="2" indent="0">
              <a:buClr>
                <a:srgbClr val="C00000"/>
              </a:buClr>
              <a:buNone/>
            </a:pPr>
            <a:r>
              <a:rPr lang="en-US" sz="2000" dirty="0"/>
              <a:t>However,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Actual intersection capacité depends sur effective green temps, et there are lost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18DCF-8087-192D-8248-3F0B523E9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71078"/>
            <a:ext cx="5512944" cy="3178438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59EFE320-6345-024F-CA36-2911B5C58F54}"/>
              </a:ext>
            </a:extLst>
          </p:cNvPr>
          <p:cNvSpPr txBox="1"/>
          <p:nvPr/>
        </p:nvSpPr>
        <p:spPr>
          <a:xfrm>
            <a:off x="8144410" y="5483664"/>
            <a:ext cx="3133190" cy="19749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chemeClr val="tx1"/>
                </a:solidFill>
                <a:cs typeface="Calibri"/>
              </a:rPr>
              <a:t>Source : Signal Timing Manual, FHWA</a:t>
            </a:r>
            <a:endParaRPr sz="12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20" name="FR cover start-up">
            <a:extLst>
              <a:ext uri="{FF2B5EF4-FFF2-40B4-BE49-F238E27FC236}">
                <a16:creationId xmlns:a16="http://schemas.microsoft.com/office/drawing/2014/main" id="{F2FF0355-C89A-40EB-826F-4E4077E36181}"/>
              </a:ext>
            </a:extLst>
          </p:cNvPr>
          <p:cNvSpPr/>
          <p:nvPr/>
        </p:nvSpPr>
        <p:spPr>
          <a:xfrm>
            <a:off x="6388100" y="2133600"/>
            <a:ext cx="1574800" cy="2794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FR start-up">
            <a:extLst>
              <a:ext uri="{FF2B5EF4-FFF2-40B4-BE49-F238E27FC236}">
                <a16:creationId xmlns:a16="http://schemas.microsoft.com/office/drawing/2014/main" id="{0EC854A7-AA78-4751-8283-15FC7D804B70}"/>
              </a:ext>
            </a:extLst>
          </p:cNvPr>
          <p:cNvSpPr txBox="1"/>
          <p:nvPr/>
        </p:nvSpPr>
        <p:spPr>
          <a:xfrm>
            <a:off x="6388100" y="2171700"/>
            <a:ext cx="1574800" cy="1524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Temps perdu au démarrage</a:t>
            </a:r>
          </a:p>
        </p:txBody>
      </p:sp>
      <p:sp>
        <p:nvSpPr>
          <p:cNvPr id="22" name="FR cover saturation">
            <a:extLst>
              <a:ext uri="{FF2B5EF4-FFF2-40B4-BE49-F238E27FC236}">
                <a16:creationId xmlns:a16="http://schemas.microsoft.com/office/drawing/2014/main" id="{20D933FB-F54D-41E8-9EFD-CBD1129830FE}"/>
              </a:ext>
            </a:extLst>
          </p:cNvPr>
          <p:cNvSpPr/>
          <p:nvPr/>
        </p:nvSpPr>
        <p:spPr>
          <a:xfrm>
            <a:off x="6146800" y="2562100"/>
            <a:ext cx="838200" cy="5207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FR saturation 1">
            <a:extLst>
              <a:ext uri="{FF2B5EF4-FFF2-40B4-BE49-F238E27FC236}">
                <a16:creationId xmlns:a16="http://schemas.microsoft.com/office/drawing/2014/main" id="{916C3285-7CA4-4091-B28E-A8B7C8D4FF10}"/>
              </a:ext>
            </a:extLst>
          </p:cNvPr>
          <p:cNvSpPr txBox="1"/>
          <p:nvPr/>
        </p:nvSpPr>
        <p:spPr>
          <a:xfrm>
            <a:off x="6334418" y="2451100"/>
            <a:ext cx="7620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50" b="1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Débit de</a:t>
            </a:r>
          </a:p>
        </p:txBody>
      </p:sp>
      <p:sp>
        <p:nvSpPr>
          <p:cNvPr id="24" name="FR saturation 2">
            <a:extLst>
              <a:ext uri="{FF2B5EF4-FFF2-40B4-BE49-F238E27FC236}">
                <a16:creationId xmlns:a16="http://schemas.microsoft.com/office/drawing/2014/main" id="{5D66F5B1-9C50-4FB2-BEB3-DE9BA0781D8F}"/>
              </a:ext>
            </a:extLst>
          </p:cNvPr>
          <p:cNvSpPr txBox="1"/>
          <p:nvPr/>
        </p:nvSpPr>
        <p:spPr>
          <a:xfrm>
            <a:off x="6278709" y="2589150"/>
            <a:ext cx="7620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50" b="1" i="0" u="none" strike="noStrike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saturation</a:t>
            </a:r>
          </a:p>
        </p:txBody>
      </p:sp>
      <p:sp>
        <p:nvSpPr>
          <p:cNvPr id="25" name="FR cover flow axis">
            <a:extLst>
              <a:ext uri="{FF2B5EF4-FFF2-40B4-BE49-F238E27FC236}">
                <a16:creationId xmlns:a16="http://schemas.microsoft.com/office/drawing/2014/main" id="{B6BF8FE2-E423-4BB5-9660-8E487D8271E5}"/>
              </a:ext>
            </a:extLst>
          </p:cNvPr>
          <p:cNvSpPr/>
          <p:nvPr/>
        </p:nvSpPr>
        <p:spPr>
          <a:xfrm>
            <a:off x="6845300" y="3479800"/>
            <a:ext cx="279400" cy="9906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6" name="FR flow axis">
            <a:extLst>
              <a:ext uri="{FF2B5EF4-FFF2-40B4-BE49-F238E27FC236}">
                <a16:creationId xmlns:a16="http://schemas.microsoft.com/office/drawing/2014/main" id="{2F8A4979-4E0F-42AA-B85C-97D10D55501F}"/>
              </a:ext>
            </a:extLst>
          </p:cNvPr>
          <p:cNvSpPr txBox="1"/>
          <p:nvPr/>
        </p:nvSpPr>
        <p:spPr>
          <a:xfrm rot="16200000">
            <a:off x="6527800" y="3873500"/>
            <a:ext cx="939800" cy="2032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Débit (véh/h)</a:t>
            </a:r>
          </a:p>
        </p:txBody>
      </p:sp>
      <p:sp>
        <p:nvSpPr>
          <p:cNvPr id="27" name="FR cover operation">
            <a:extLst>
              <a:ext uri="{FF2B5EF4-FFF2-40B4-BE49-F238E27FC236}">
                <a16:creationId xmlns:a16="http://schemas.microsoft.com/office/drawing/2014/main" id="{6BFFB288-098D-4ECA-A278-7FF0B239056A}"/>
              </a:ext>
            </a:extLst>
          </p:cNvPr>
          <p:cNvSpPr/>
          <p:nvPr/>
        </p:nvSpPr>
        <p:spPr>
          <a:xfrm>
            <a:off x="8686800" y="2133600"/>
            <a:ext cx="1676400" cy="4445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FR operation 1">
            <a:extLst>
              <a:ext uri="{FF2B5EF4-FFF2-40B4-BE49-F238E27FC236}">
                <a16:creationId xmlns:a16="http://schemas.microsoft.com/office/drawing/2014/main" id="{328D875C-6DD8-40B4-9677-893D86483B47}"/>
              </a:ext>
            </a:extLst>
          </p:cNvPr>
          <p:cNvSpPr txBox="1"/>
          <p:nvPr/>
        </p:nvSpPr>
        <p:spPr>
          <a:xfrm>
            <a:off x="8699500" y="2197100"/>
            <a:ext cx="16510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Fonctionnement au débit</a:t>
            </a:r>
          </a:p>
        </p:txBody>
      </p:sp>
      <p:sp>
        <p:nvSpPr>
          <p:cNvPr id="29" name="FR operation 2">
            <a:extLst>
              <a:ext uri="{FF2B5EF4-FFF2-40B4-BE49-F238E27FC236}">
                <a16:creationId xmlns:a16="http://schemas.microsoft.com/office/drawing/2014/main" id="{B33538FE-4744-4145-A48F-192F9226BC92}"/>
              </a:ext>
            </a:extLst>
          </p:cNvPr>
          <p:cNvSpPr txBox="1"/>
          <p:nvPr/>
        </p:nvSpPr>
        <p:spPr>
          <a:xfrm>
            <a:off x="8699500" y="2374900"/>
            <a:ext cx="16510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de saturation</a:t>
            </a:r>
          </a:p>
        </p:txBody>
      </p:sp>
      <p:sp>
        <p:nvSpPr>
          <p:cNvPr id="30" name="FR cover clearance">
            <a:extLst>
              <a:ext uri="{FF2B5EF4-FFF2-40B4-BE49-F238E27FC236}">
                <a16:creationId xmlns:a16="http://schemas.microsoft.com/office/drawing/2014/main" id="{5564BCAA-CBCE-439C-800F-17D5A16F5B66}"/>
              </a:ext>
            </a:extLst>
          </p:cNvPr>
          <p:cNvSpPr/>
          <p:nvPr/>
        </p:nvSpPr>
        <p:spPr>
          <a:xfrm>
            <a:off x="10769600" y="2679700"/>
            <a:ext cx="825500" cy="4699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1" name="FR clearance 1">
            <a:extLst>
              <a:ext uri="{FF2B5EF4-FFF2-40B4-BE49-F238E27FC236}">
                <a16:creationId xmlns:a16="http://schemas.microsoft.com/office/drawing/2014/main" id="{8EF7859E-A9D3-48CF-AA0F-3DDB2907AE4D}"/>
              </a:ext>
            </a:extLst>
          </p:cNvPr>
          <p:cNvSpPr txBox="1"/>
          <p:nvPr/>
        </p:nvSpPr>
        <p:spPr>
          <a:xfrm>
            <a:off x="10782300" y="2743200"/>
            <a:ext cx="8001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78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Temps perdu de</a:t>
            </a:r>
          </a:p>
        </p:txBody>
      </p:sp>
      <p:sp>
        <p:nvSpPr>
          <p:cNvPr id="32" name="FR clearance 2">
            <a:extLst>
              <a:ext uri="{FF2B5EF4-FFF2-40B4-BE49-F238E27FC236}">
                <a16:creationId xmlns:a16="http://schemas.microsoft.com/office/drawing/2014/main" id="{B0A81832-29FD-47C3-9B70-4908C9C511A8}"/>
              </a:ext>
            </a:extLst>
          </p:cNvPr>
          <p:cNvSpPr txBox="1"/>
          <p:nvPr/>
        </p:nvSpPr>
        <p:spPr>
          <a:xfrm>
            <a:off x="10782300" y="2921000"/>
            <a:ext cx="800100" cy="139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78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dégagement</a:t>
            </a:r>
          </a:p>
        </p:txBody>
      </p:sp>
      <p:sp>
        <p:nvSpPr>
          <p:cNvPr id="33" name="FR cover effective green">
            <a:extLst>
              <a:ext uri="{FF2B5EF4-FFF2-40B4-BE49-F238E27FC236}">
                <a16:creationId xmlns:a16="http://schemas.microsoft.com/office/drawing/2014/main" id="{D9FDAE6C-E38A-4186-88BC-8A989B882FDA}"/>
              </a:ext>
            </a:extLst>
          </p:cNvPr>
          <p:cNvSpPr/>
          <p:nvPr/>
        </p:nvSpPr>
        <p:spPr>
          <a:xfrm>
            <a:off x="8674100" y="4991100"/>
            <a:ext cx="1562100" cy="1524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4" name="FR effective green">
            <a:extLst>
              <a:ext uri="{FF2B5EF4-FFF2-40B4-BE49-F238E27FC236}">
                <a16:creationId xmlns:a16="http://schemas.microsoft.com/office/drawing/2014/main" id="{6F83CF45-9F93-4259-9F14-FE3A49F94CAE}"/>
              </a:ext>
            </a:extLst>
          </p:cNvPr>
          <p:cNvSpPr txBox="1"/>
          <p:nvPr/>
        </p:nvSpPr>
        <p:spPr>
          <a:xfrm>
            <a:off x="8686800" y="5003800"/>
            <a:ext cx="1536700" cy="127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Temps de vert effectif</a:t>
            </a:r>
          </a:p>
        </p:txBody>
      </p:sp>
      <p:sp>
        <p:nvSpPr>
          <p:cNvPr id="35" name="FR cover time">
            <a:extLst>
              <a:ext uri="{FF2B5EF4-FFF2-40B4-BE49-F238E27FC236}">
                <a16:creationId xmlns:a16="http://schemas.microsoft.com/office/drawing/2014/main" id="{2C4A0DDF-4E0C-4146-982D-2D0CC488336F}"/>
              </a:ext>
            </a:extLst>
          </p:cNvPr>
          <p:cNvSpPr/>
          <p:nvPr/>
        </p:nvSpPr>
        <p:spPr>
          <a:xfrm>
            <a:off x="10871200" y="4902200"/>
            <a:ext cx="558800" cy="21590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clip" horzOverflow="clip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6" name="FR time">
            <a:extLst>
              <a:ext uri="{FF2B5EF4-FFF2-40B4-BE49-F238E27FC236}">
                <a16:creationId xmlns:a16="http://schemas.microsoft.com/office/drawing/2014/main" id="{1E47F8B9-2DDF-4342-BB39-0949983DC070}"/>
              </a:ext>
            </a:extLst>
          </p:cNvPr>
          <p:cNvSpPr txBox="1"/>
          <p:nvPr/>
        </p:nvSpPr>
        <p:spPr>
          <a:xfrm>
            <a:off x="10883900" y="4940300"/>
            <a:ext cx="533400" cy="127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 anchorCtr="0">
            <a:no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00" b="1" i="0" u="none" strike="noStrike" cap="none" spc="0" normalizeH="0" baseline="0">
                <a:ln>
                  <a:noFill/>
                </a:ln>
                <a:solidFill>
                  <a:srgbClr val="595959"/>
                </a:solidFill>
                <a:effectLst/>
                <a:uFillTx/>
                <a:latin typeface="Arial"/>
                <a:cs typeface="Arial"/>
                <a:sym typeface="Helvetica Neue"/>
              </a:rPr>
              <a:t>Temps</a:t>
            </a:r>
          </a:p>
        </p:txBody>
      </p:sp>
    </p:spTree>
    <p:extLst>
      <p:ext uri="{BB962C8B-B14F-4D97-AF65-F5344CB8AC3E}">
        <p14:creationId xmlns:p14="http://schemas.microsoft.com/office/powerpoint/2010/main" val="274608443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84A5-B003-DBA5-4CDA-984970C14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LOST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C0099-FD16-824C-1FD4-5F3287EA757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Temps perdu au démarrage-au beginning du green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Drivers react et accelerate slowly,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first three ou four headways are larger than le saturation headway,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sum de these extra headways is known as “Start-up Lost temps.”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où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= start-up lost temps, s/phase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     =incremental headway (above “h” seconds) pour véhicule i, 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91DBB-8D24-4E93-8DD4-C13258362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731" y="4024740"/>
            <a:ext cx="1631269" cy="787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270FA2-130D-9B09-DD59-F00A82FC5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36" y="5127446"/>
            <a:ext cx="309341" cy="343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D42C1A-43BC-F466-79BA-4AE867B8FB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236" y="5676405"/>
            <a:ext cx="428429" cy="35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930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CC02-E8E4-4CB6-010E-80915299D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A771-B3BC-ADA5-9BBB-92059AE02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LOST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E7A00-CF5D-0647-CFFF-B110C8A976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Temps perdu au dégagement : au end du green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may not fully use le remaining green temps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Le last véhicule may cross le stop line before le green ends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This unused temps is called “Clearance Lost temps (l2 )”</a:t>
            </a:r>
            <a:endParaRPr lang="en-US" sz="2000" b="1" dirty="0"/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Total Lost Time au end du green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Total lost temps per phase :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sz="2000" dirty="0"/>
              <a:t>              Total Lost Time per phase (s/phase) = l1  + l2</a:t>
            </a:r>
          </a:p>
        </p:txBody>
      </p:sp>
    </p:spTree>
    <p:extLst>
      <p:ext uri="{BB962C8B-B14F-4D97-AF65-F5344CB8AC3E}">
        <p14:creationId xmlns:p14="http://schemas.microsoft.com/office/powerpoint/2010/main" val="337047031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6BD4-4DA1-C784-83BC-3C047039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Temps vert effectif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67930-53EA-16D6-A77D-28CE697ED72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514052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Le actual signal goes through a series de intervals pour each phase : Vert, Jaune, All-red, Rouge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Le Jaune et All-red intervals are transitions between Vert et Rouge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In terms de modeling, only two temps periods are important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Temps vert effectif : is le actual temps véhicules can discharge à saturation écoulement.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Temps rouge effectif : le amount de temps that le véhicule is not moving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endParaRPr lang="en-US" sz="2000" b="1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FAEEB38E-0DB0-92F8-163A-BEF8752EFAD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61685" y="2219773"/>
            <a:ext cx="3930316" cy="3346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5AF94C-304B-ABEE-02D7-1142BA4CD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4820" y="4494378"/>
            <a:ext cx="3576450" cy="7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0778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20321-29B5-A8A1-DD6A-6DD2C1748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4073" cy="717551"/>
          </a:xfrm>
        </p:spPr>
        <p:txBody>
          <a:bodyPr>
            <a:normAutofit/>
          </a:bodyPr>
          <a:lstStyle/>
          <a:p>
            <a:r>
              <a:rPr lang="en-US" sz="2800" dirty="0"/>
              <a:t>Capacité d’un groupe de voies à feux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BB15D-64E2-9D06-7548-A18971F04F5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93738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Le Capacité de an Intersection lane ou lane group peut être computed as :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Où 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/>
              <a:t>ci = capacité de lane ou lane group i, (veh/h)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err="1"/>
              <a:t>si = saturation écoulement rate (veh/hg)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i="1" dirty="0" err="1"/>
              <a:t>gi = effective green temps (s)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 = cycle length (s)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D6CD09-42E2-3188-562D-2BC975D85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520" y="2208365"/>
            <a:ext cx="2089438" cy="90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4791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A2B2B-8EBC-731E-B62A-AD42212F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Exemple-1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B6AEF-C261-767B-604E-CA05D366F16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Consider a given mouvement à a signalized intersection avec le following known characteristics : 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Durée du cycle, C= 60s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Vert temps, G=27s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Jaune plus all-red, η=4s,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Intervallele de saturation, h=2.4 s/veh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Start-up lost temps, l1= 2.0 s,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Clearance lost temps, l2= 2.0 s</a:t>
            </a:r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2400" dirty="0"/>
              <a:t>Quoi is le capacité per lane pour this mouvement ?</a:t>
            </a:r>
          </a:p>
        </p:txBody>
      </p:sp>
    </p:spTree>
    <p:extLst>
      <p:ext uri="{BB962C8B-B14F-4D97-AF65-F5344CB8AC3E}">
        <p14:creationId xmlns:p14="http://schemas.microsoft.com/office/powerpoint/2010/main" val="145333132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42237-8BCC-8384-4A46-FB1FB9B5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DCF5B-37B5-B490-547D-3FCAC048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Exemple-1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B69E6-DF45-9F31-69AE-2A2B19A9066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 :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Saturation écoulement si= 3600/h = 3600/2.4= 1500 veh/hg/ln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Effective green temps = G + Yi – tL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aseline="-25000" dirty="0"/>
              <a:t>                                                                   = 27 + 4 – (2 + 2)= 27 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 Capacité, c = 1500 * 27/60 = 675 veh/h/ln</a:t>
            </a:r>
          </a:p>
        </p:txBody>
      </p:sp>
    </p:spTree>
    <p:extLst>
      <p:ext uri="{BB962C8B-B14F-4D97-AF65-F5344CB8AC3E}">
        <p14:creationId xmlns:p14="http://schemas.microsoft.com/office/powerpoint/2010/main" val="246326588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E112C-7E5E-C400-3638-CA6BA04C5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15105" cy="717551"/>
          </a:xfrm>
        </p:spPr>
        <p:txBody>
          <a:bodyPr>
            <a:normAutofit/>
          </a:bodyPr>
          <a:lstStyle/>
          <a:p>
            <a:r>
              <a:rPr lang="en-US" dirty="0"/>
              <a:t>Voie critique et budget temporel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8A674-A2ED-2600-D5EB-D690D4BCE60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Time Budget : is le allocation de temps à various vehicular et piéton mouvements. </a:t>
            </a:r>
          </a:p>
          <a:p>
            <a:pPr marL="304797" lvl="1" indent="0">
              <a:buNone/>
            </a:pPr>
            <a:r>
              <a:rPr lang="en-US" sz="2000" dirty="0"/>
              <a:t>Time budget allocates 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effective green temps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lost times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piéton phases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i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Critical Lane : is le lane that controls signal timing pour a phase.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It is NOT always le lane avec le highest volume.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It is le lane avec le highest demande intensity, considering turning mouvements, heavy véhicules, lane conditions, et piéton effects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09247791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7656B-C633-AB3A-6E55-AADF7FB5D5A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83161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General rules pour Critical Lane Identification 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Each phase has one critical lane et critical-lane écoulement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Only one critical lane peut être served à a temps (excluding overlaps)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Lost temps occurs dans every phase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Overlapping phases must preserve le “one critical lane moving” rule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FE0C41-0E78-FC36-67D7-D1F88C07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15105" cy="717551"/>
          </a:xfrm>
        </p:spPr>
        <p:txBody>
          <a:bodyPr>
            <a:normAutofit/>
          </a:bodyPr>
          <a:lstStyle/>
          <a:p>
            <a:r>
              <a:rPr lang="en-US" dirty="0"/>
              <a:t>Voie critique et budget temporel</a:t>
            </a:r>
          </a:p>
        </p:txBody>
      </p:sp>
    </p:spTree>
    <p:extLst>
      <p:ext uri="{BB962C8B-B14F-4D97-AF65-F5344CB8AC3E}">
        <p14:creationId xmlns:p14="http://schemas.microsoft.com/office/powerpoint/2010/main" val="183386676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defRPr sz="1800"/>
            </a:pPr>
            <a:r>
              <a:rPr lang="en-US" dirty="0"/>
              <a:t>Introduction 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Composants du système de feux de circulation 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Termes et définitions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Types de fonctionnement des feux</a:t>
            </a:r>
          </a:p>
          <a:p>
            <a:pPr>
              <a:spcBef>
                <a:spcPts val="1200"/>
              </a:spcBef>
              <a:defRPr sz="1800"/>
            </a:pPr>
            <a:r>
              <a:rPr lang="en-US" sz="1800" dirty="0"/>
              <a:t>Intervalleles de décharge et débit de saturation</a:t>
            </a:r>
          </a:p>
          <a:p>
            <a:pPr>
              <a:spcBef>
                <a:spcPts val="1200"/>
              </a:spcBef>
              <a:defRPr sz="1800"/>
            </a:pPr>
            <a:r>
              <a:rPr lang="en-US" sz="1800" dirty="0"/>
              <a:t>Capacité d’un groupe de voies à feux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Voie critique et budget temporel</a:t>
            </a:r>
            <a:endParaRPr lang="en-US" sz="1800" dirty="0"/>
          </a:p>
          <a:p>
            <a:pPr>
              <a:defRPr sz="1800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4954915"/>
            <a:ext cx="8718300" cy="1903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/>
              <a:t>Basic reference 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/>
              <a:t>Roger P. Roess ; Elena S. Prassas 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r>
              <a:rPr lang="en-US" sz="1400" b="1" dirty="0"/>
              <a:t>Additional reference :</a:t>
            </a:r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hlinkClick r:id="rId3"/>
              </a:rPr>
              <a:t>https ://ops.fhwa.dot.gov/publications/fhwahop08024/fhwa_hop_08_024.pdf</a:t>
            </a:r>
            <a:endParaRPr lang="en-US" sz="1400" dirty="0"/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 startAt="2"/>
            </a:pPr>
            <a:r>
              <a:rPr lang="en-US" sz="1400" dirty="0">
                <a:hlinkClick r:id="rId4"/>
              </a:rPr>
              <a:t>https ://www.fgsv-verlag.de/pub/media/pdf/321_E.v.pdf</a:t>
            </a:r>
            <a:endParaRPr lang="en-US" sz="1400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A9DE-F6BF-A285-ABE4-B9246F64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177168" cy="717551"/>
          </a:xfrm>
        </p:spPr>
        <p:txBody>
          <a:bodyPr>
            <a:normAutofit/>
          </a:bodyPr>
          <a:lstStyle/>
          <a:p>
            <a:r>
              <a:rPr lang="en-US" dirty="0"/>
              <a:t>Voie critique et budget temporel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0D36E-9C86-549C-4982-46574BB401A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To determine le Maximum Sum de Critical Lane Volumes :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Déterminer le total lost temps dans le hour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Dividu remaining temps (total effective green temps) par saturation headway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Assuming le total lost temps per phase (tL) à be constant pour all phases, le total lost temps per signal cycle is :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05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Le total lost temps dans an hour depends upon le nombre de cycles occurring dans le hour 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9C8876-88CE-7997-419A-BD45965C2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418" y="3567114"/>
            <a:ext cx="5696213" cy="1045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E9D3F5-F07F-F9FF-5C5F-CB01CD382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533" y="5373298"/>
            <a:ext cx="5209594" cy="104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041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53776-1273-4FC9-845C-79516020D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30311" cy="717551"/>
          </a:xfrm>
        </p:spPr>
        <p:txBody>
          <a:bodyPr>
            <a:normAutofit/>
          </a:bodyPr>
          <a:lstStyle/>
          <a:p>
            <a:r>
              <a:rPr lang="en-US" dirty="0"/>
              <a:t>Voie critique et budget temporel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78C7-CB8A-433B-F11B-F24972C866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Le remaining temps within le hour is devoted à effective green temps pour le critical lane mouvements, 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100" dirty="0"/>
          </a:p>
          <a:p>
            <a:pPr marL="0" indent="0">
              <a:buClr>
                <a:srgbClr val="C00000"/>
              </a:buClr>
              <a:buNone/>
            </a:pPr>
            <a:r>
              <a:rPr lang="en-US" sz="1800" dirty="0"/>
              <a:t>où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= total effective green temps dans le hour, 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This temps peut être used à a rate de one every “h” seconds, où h is le saturation headway 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/>
              <a:t>où 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= maximal sum de critical lane volumes, veh/hr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 = saturation headway, s/veh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520B8-B839-0A6F-0697-E47345862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047" y="1963839"/>
            <a:ext cx="2035351" cy="5682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84EDCF-5A1A-8F3A-E32C-68C35633B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445" y="2976840"/>
            <a:ext cx="299469" cy="283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AEA063-D3C1-A218-DC5F-54A40DA15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770" y="4212807"/>
            <a:ext cx="1359904" cy="836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7067A4-06DE-29C5-19EA-89971B6CC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0265" y="5471157"/>
            <a:ext cx="302620" cy="283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D48EE4-E074-FB66-3026-F5CE96D6BB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5663" y="5993924"/>
            <a:ext cx="299468" cy="3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8724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22B6-627B-9518-58C7-C0ADBE9E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97" y="245524"/>
            <a:ext cx="6616413" cy="518752"/>
          </a:xfrm>
        </p:spPr>
        <p:txBody>
          <a:bodyPr>
            <a:normAutofit fontScale="90000"/>
          </a:bodyPr>
          <a:lstStyle/>
          <a:p>
            <a:r>
              <a:rPr lang="en-US" dirty="0"/>
              <a:t>Voie critique et budget temporel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EB0A1-5B4D-92B3-FEF4-4B1548F72E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34180" y="899239"/>
            <a:ext cx="9174929" cy="5059521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Critical lane capacité relationship 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1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050" dirty="0"/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2000" dirty="0"/>
              <a:t>Key trends 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Increasing cycle length increases capacité (less lost temps per hour),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Increasing nombre de phases réduit capacité (more lost temps)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Desirable cycle length (Cdes), 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b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b="1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Peak Hour Factor (PHF) : à account pour le écoulement rate dans le worst 15-minute period du hour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v/c (volume à capacité ratio) – à provide some excess capacité à avoid failure de individual cycles ou peak periods sur a specific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33F04-2A6A-3FBA-3C6F-969CE4262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981" y="1194180"/>
            <a:ext cx="3045147" cy="1038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4C984-E2A3-7B50-9FB8-06D5C7AFD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981" y="3472001"/>
            <a:ext cx="3580138" cy="115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3377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044D7-C877-D653-0B03-0F769F20AAD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Pourquoi does saturation écoulement vary significantly across intersections 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Comment do lost times affect capacité et signal efficiency 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Pourquoi do more phases réduit intersection capacité ?</a:t>
            </a:r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ED012-8655-4F15-95E9-9140C3F6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Exercise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1F40C-3165-F4B5-C966-A847DDF7675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922" y="1386842"/>
            <a:ext cx="90002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Données 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Durée du cycle = 80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Vert = 35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Jaune + all-red = 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Start-up lost temps = 2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Clearance lost temps = 3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Intervallele de saturation = 2.2 s/veh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Calculer :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saturation écoulement rate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effective green temps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lane capacité</a:t>
            </a:r>
          </a:p>
        </p:txBody>
      </p:sp>
    </p:spTree>
    <p:extLst>
      <p:ext uri="{BB962C8B-B14F-4D97-AF65-F5344CB8AC3E}">
        <p14:creationId xmlns:p14="http://schemas.microsoft.com/office/powerpoint/2010/main" val="224172254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7046662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Historical Overview 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First experiments avec gas-powered light signals dans 1868 dans London (Parliament Square)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Urban electrification et motorization led au installation de electric trafic signals.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first two-colored (red/green) trafic signal was installed dans 1914 dans Cleveland (OH)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first three-color system was introduced dans 1920 dans Detroit (MI) et New York City (NY)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 Germany, le first trafic signal was installed dans 1924 à Potsdamer Platz dans Berlin 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C8B10-276D-CCCB-449E-CE883AEF7D8E}"/>
              </a:ext>
            </a:extLst>
          </p:cNvPr>
          <p:cNvSpPr txBox="1"/>
          <p:nvPr/>
        </p:nvSpPr>
        <p:spPr>
          <a:xfrm>
            <a:off x="2371725" y="5854399"/>
            <a:ext cx="708977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B4351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When et où was le first trafic signal installed dans Cammeron/ DRC ?</a:t>
            </a:r>
          </a:p>
        </p:txBody>
      </p:sp>
      <p:pic>
        <p:nvPicPr>
          <p:cNvPr id="8" name="object 7">
            <a:extLst>
              <a:ext uri="{FF2B5EF4-FFF2-40B4-BE49-F238E27FC236}">
                <a16:creationId xmlns:a16="http://schemas.microsoft.com/office/drawing/2014/main" id="{1919E599-1F4E-9FF9-C8B5-E13C817E99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7192" y="1927821"/>
            <a:ext cx="4404808" cy="3001367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23C56ED9-FA2E-E23F-2F0C-64AB7AD364E9}"/>
              </a:ext>
            </a:extLst>
          </p:cNvPr>
          <p:cNvSpPr txBox="1"/>
          <p:nvPr/>
        </p:nvSpPr>
        <p:spPr>
          <a:xfrm>
            <a:off x="11139620" y="4931571"/>
            <a:ext cx="709930" cy="162560"/>
          </a:xfrm>
          <a:prstGeom prst="rect">
            <a:avLst/>
          </a:prstGeom>
        </p:spPr>
        <p:txBody>
          <a:bodyPr vert="horz" wrap="square" lIns="0" tIns="12700" rIns="0" bIns="0" rtlCol="0">
            <a:normAutofit fontScale="925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Picture : rnd.de</a:t>
            </a:r>
            <a:endParaRPr sz="9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B57ED-AB84-FA72-D4BA-CB1CF74AC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671B-4894-120A-F120-CD256D30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C4C2F-4D2B-9D36-8972-381ABCA756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271588"/>
            <a:ext cx="7889624" cy="4662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Signalized intersections are important because 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They control le mouvement de trafic dans urban networks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They affect retard, déplacement temps, et congestion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Poor timing can cause severe inefficiency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Good signal timing améliore sécurité et capacité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152399" lvl="1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b="1" dirty="0"/>
              <a:t>Key Focus Areas de Signalized Intersection Operation :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Discharge headways, saturation écoulement, et lost times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Time allocation et le critical lane concept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Left-turn equivalency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Delay as a measure de service quality</a:t>
            </a:r>
          </a:p>
        </p:txBody>
      </p:sp>
      <p:pic>
        <p:nvPicPr>
          <p:cNvPr id="1028" name="Picture 4" descr="Night scene of light trails traffic speeds through an intersection in Gangnam center business district of Seoul at Seoul city, South Korea.">
            <a:extLst>
              <a:ext uri="{FF2B5EF4-FFF2-40B4-BE49-F238E27FC236}">
                <a16:creationId xmlns:a16="http://schemas.microsoft.com/office/drawing/2014/main" id="{D7F196A2-F0B0-DC74-A607-4188DBD6F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100" y="2024700"/>
            <a:ext cx="4212900" cy="28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9310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0DAE2-EDA4-889E-60D8-FD5B5CDFC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7112-A2BE-11A0-E8F6-503DF739D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48D1B-EA5F-110C-59E3-8BCEA475D3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271588"/>
            <a:ext cx="7494529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Feux de circulation are used when 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Traffic demande becomes élevé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Conflicts increase et cause sécurité problems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Efficiency et orderly mouvement are needed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 convenience et piéton crossing doit être supported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152399" lvl="1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b="1" dirty="0"/>
              <a:t>Signalized intersection operation is complex due à 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Competing mouvements (véhicules et piétons)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Turning mouvements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Varying trafic demande throughout le day</a:t>
            </a:r>
          </a:p>
        </p:txBody>
      </p:sp>
      <p:pic>
        <p:nvPicPr>
          <p:cNvPr id="5" name="Picture 4" descr="A collage of several traffic lights&#10;&#10;AI-generated content may be incorrect.">
            <a:extLst>
              <a:ext uri="{FF2B5EF4-FFF2-40B4-BE49-F238E27FC236}">
                <a16:creationId xmlns:a16="http://schemas.microsoft.com/office/drawing/2014/main" id="{0958F1E2-E8AD-88CB-EB5B-961C9B69E1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48830" y="2032000"/>
            <a:ext cx="4115012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3545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8712A-AF34-CA53-10D2-D7B57E4E7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89" y="245924"/>
            <a:ext cx="704056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Composants du système de feux de circulation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89E99B40-18AB-EC84-7F46-E64B90EBEA56}"/>
              </a:ext>
            </a:extLst>
          </p:cNvPr>
          <p:cNvGrpSpPr/>
          <p:nvPr/>
        </p:nvGrpSpPr>
        <p:grpSpPr>
          <a:xfrm>
            <a:off x="4177030" y="634843"/>
            <a:ext cx="8014716" cy="5811011"/>
            <a:chOff x="3451859" y="59435"/>
            <a:chExt cx="8014716" cy="5811011"/>
          </a:xfrm>
        </p:grpSpPr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A0A50847-2881-71A8-3EB9-EEDDC703714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1859" y="59435"/>
              <a:ext cx="8014716" cy="5811011"/>
            </a:xfrm>
            <a:prstGeom prst="rect">
              <a:avLst/>
            </a:prstGeom>
          </p:spPr>
        </p:pic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82B3B72-1F8E-4D9E-0747-30782F4EAE95}"/>
                </a:ext>
              </a:extLst>
            </p:cNvPr>
            <p:cNvSpPr/>
            <p:nvPr/>
          </p:nvSpPr>
          <p:spPr>
            <a:xfrm>
              <a:off x="8442071" y="2767583"/>
              <a:ext cx="234950" cy="478155"/>
            </a:xfrm>
            <a:custGeom>
              <a:avLst/>
              <a:gdLst/>
              <a:ahLst/>
              <a:cxnLst/>
              <a:rect l="l" t="t" r="r" b="b"/>
              <a:pathLst>
                <a:path w="234950" h="478155">
                  <a:moveTo>
                    <a:pt x="0" y="0"/>
                  </a:moveTo>
                  <a:lnTo>
                    <a:pt x="125817" y="1346"/>
                  </a:lnTo>
                  <a:lnTo>
                    <a:pt x="234569" y="47815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/>
            </a:bodyPr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C6F699E7-CE7C-3B72-A891-86F80698D4ED}"/>
                </a:ext>
              </a:extLst>
            </p:cNvPr>
            <p:cNvSpPr/>
            <p:nvPr/>
          </p:nvSpPr>
          <p:spPr>
            <a:xfrm>
              <a:off x="7300230" y="2795777"/>
              <a:ext cx="253365" cy="306705"/>
            </a:xfrm>
            <a:custGeom>
              <a:avLst/>
              <a:gdLst/>
              <a:ahLst/>
              <a:cxnLst/>
              <a:rect l="l" t="t" r="r" b="b"/>
              <a:pathLst>
                <a:path w="253365" h="306705">
                  <a:moveTo>
                    <a:pt x="0" y="0"/>
                  </a:moveTo>
                  <a:lnTo>
                    <a:pt x="160210" y="1905"/>
                  </a:lnTo>
                  <a:lnTo>
                    <a:pt x="252920" y="3067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lnSpcReduction="10000"/>
            </a:bodyPr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5D5143E5-7081-F1C5-52AE-27FF9F385C31}"/>
                </a:ext>
              </a:extLst>
            </p:cNvPr>
            <p:cNvSpPr/>
            <p:nvPr/>
          </p:nvSpPr>
          <p:spPr>
            <a:xfrm>
              <a:off x="7584438" y="1887472"/>
              <a:ext cx="331470" cy="170815"/>
            </a:xfrm>
            <a:custGeom>
              <a:avLst/>
              <a:gdLst/>
              <a:ahLst/>
              <a:cxnLst/>
              <a:rect l="l" t="t" r="r" b="b"/>
              <a:pathLst>
                <a:path w="331470" h="170814">
                  <a:moveTo>
                    <a:pt x="0" y="0"/>
                  </a:moveTo>
                  <a:lnTo>
                    <a:pt x="122555" y="1905"/>
                  </a:lnTo>
                  <a:lnTo>
                    <a:pt x="330961" y="17030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62500" lnSpcReduction="20000"/>
            </a:bodyPr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452506C7-6ADB-27A8-7E15-E8D17EC8902E}"/>
                </a:ext>
              </a:extLst>
            </p:cNvPr>
            <p:cNvSpPr/>
            <p:nvPr/>
          </p:nvSpPr>
          <p:spPr>
            <a:xfrm>
              <a:off x="5851762" y="1771266"/>
              <a:ext cx="416559" cy="260985"/>
            </a:xfrm>
            <a:custGeom>
              <a:avLst/>
              <a:gdLst/>
              <a:ahLst/>
              <a:cxnLst/>
              <a:rect l="l" t="t" r="r" b="b"/>
              <a:pathLst>
                <a:path w="416560" h="260985">
                  <a:moveTo>
                    <a:pt x="416520" y="260985"/>
                  </a:moveTo>
                  <a:lnTo>
                    <a:pt x="256590" y="259079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92500" lnSpcReduction="20000"/>
            </a:bodyPr>
            <a:lstStyle/>
            <a:p>
              <a:endParaRPr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94684B3D-8C4C-8E0C-BEF7-98A0EB9E8185}"/>
                </a:ext>
              </a:extLst>
            </p:cNvPr>
            <p:cNvSpPr/>
            <p:nvPr/>
          </p:nvSpPr>
          <p:spPr>
            <a:xfrm>
              <a:off x="6945140" y="5246368"/>
              <a:ext cx="253365" cy="306705"/>
            </a:xfrm>
            <a:custGeom>
              <a:avLst/>
              <a:gdLst/>
              <a:ahLst/>
              <a:cxnLst/>
              <a:rect l="l" t="t" r="r" b="b"/>
              <a:pathLst>
                <a:path w="253365" h="306704">
                  <a:moveTo>
                    <a:pt x="0" y="0"/>
                  </a:moveTo>
                  <a:lnTo>
                    <a:pt x="160210" y="1904"/>
                  </a:lnTo>
                  <a:lnTo>
                    <a:pt x="252920" y="3067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lnSpcReduction="10000"/>
            </a:bodyPr>
            <a:lstStyle/>
            <a:p>
              <a:endParaRPr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D8A401D3-E0C8-0526-4231-550D21D0225A}"/>
                </a:ext>
              </a:extLst>
            </p:cNvPr>
            <p:cNvSpPr/>
            <p:nvPr/>
          </p:nvSpPr>
          <p:spPr>
            <a:xfrm>
              <a:off x="9452619" y="1641728"/>
              <a:ext cx="560705" cy="276860"/>
            </a:xfrm>
            <a:custGeom>
              <a:avLst/>
              <a:gdLst/>
              <a:ahLst/>
              <a:cxnLst/>
              <a:rect l="l" t="t" r="r" b="b"/>
              <a:pathLst>
                <a:path w="560704" h="276860">
                  <a:moveTo>
                    <a:pt x="560133" y="1904"/>
                  </a:moveTo>
                  <a:lnTo>
                    <a:pt x="400202" y="0"/>
                  </a:lnTo>
                  <a:lnTo>
                    <a:pt x="0" y="27649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92500" lnSpcReduction="10000"/>
            </a:bodyPr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7D8A2319-09AF-68C7-1179-6FE51A568A68}"/>
                </a:ext>
              </a:extLst>
            </p:cNvPr>
            <p:cNvSpPr/>
            <p:nvPr/>
          </p:nvSpPr>
          <p:spPr>
            <a:xfrm>
              <a:off x="10178039" y="3865057"/>
              <a:ext cx="321945" cy="304800"/>
            </a:xfrm>
            <a:custGeom>
              <a:avLst/>
              <a:gdLst/>
              <a:ahLst/>
              <a:cxnLst/>
              <a:rect l="l" t="t" r="r" b="b"/>
              <a:pathLst>
                <a:path w="321945" h="304800">
                  <a:moveTo>
                    <a:pt x="321563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321563" y="304800"/>
                  </a:lnTo>
                  <a:lnTo>
                    <a:pt x="321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rmAutofit lnSpcReduction="10000"/>
            </a:bodyPr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E4ABE3F-7536-7947-1C61-3A6179E988F1}"/>
                </a:ext>
              </a:extLst>
            </p:cNvPr>
            <p:cNvSpPr/>
            <p:nvPr/>
          </p:nvSpPr>
          <p:spPr>
            <a:xfrm>
              <a:off x="10166602" y="3851147"/>
              <a:ext cx="321945" cy="304800"/>
            </a:xfrm>
            <a:custGeom>
              <a:avLst/>
              <a:gdLst/>
              <a:ahLst/>
              <a:cxnLst/>
              <a:rect l="l" t="t" r="r" b="b"/>
              <a:pathLst>
                <a:path w="321945" h="304800">
                  <a:moveTo>
                    <a:pt x="0" y="0"/>
                  </a:moveTo>
                  <a:lnTo>
                    <a:pt x="321563" y="0"/>
                  </a:lnTo>
                  <a:lnTo>
                    <a:pt x="321563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lnSpcReduction="10000"/>
            </a:bodyPr>
            <a:lstStyle/>
            <a:p>
              <a:endParaRPr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A55059AE-8C91-9756-EE24-668974ADB7C0}"/>
                </a:ext>
              </a:extLst>
            </p:cNvPr>
            <p:cNvSpPr/>
            <p:nvPr/>
          </p:nvSpPr>
          <p:spPr>
            <a:xfrm>
              <a:off x="9745093" y="3720972"/>
              <a:ext cx="419734" cy="278765"/>
            </a:xfrm>
            <a:custGeom>
              <a:avLst/>
              <a:gdLst/>
              <a:ahLst/>
              <a:cxnLst/>
              <a:rect l="l" t="t" r="r" b="b"/>
              <a:pathLst>
                <a:path w="419734" h="278764">
                  <a:moveTo>
                    <a:pt x="419366" y="278763"/>
                  </a:moveTo>
                  <a:lnTo>
                    <a:pt x="304190" y="276858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92500" lnSpcReduction="10000"/>
            </a:bodyPr>
            <a:lstStyle/>
            <a:p>
              <a:endParaRPr/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8F0EAB0E-2615-B3F4-AC09-A25B7796CE8D}"/>
                </a:ext>
              </a:extLst>
            </p:cNvPr>
            <p:cNvSpPr/>
            <p:nvPr/>
          </p:nvSpPr>
          <p:spPr>
            <a:xfrm>
              <a:off x="8949554" y="921167"/>
              <a:ext cx="511175" cy="76835"/>
            </a:xfrm>
            <a:custGeom>
              <a:avLst/>
              <a:gdLst/>
              <a:ahLst/>
              <a:cxnLst/>
              <a:rect l="l" t="t" r="r" b="b"/>
              <a:pathLst>
                <a:path w="511175" h="76834">
                  <a:moveTo>
                    <a:pt x="510819" y="76288"/>
                  </a:moveTo>
                  <a:lnTo>
                    <a:pt x="395643" y="74383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25000" lnSpcReduction="20000"/>
            </a:bodyPr>
            <a:lstStyle/>
            <a:p>
              <a:endParaRPr/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A82E9298-59A2-8372-DAE7-32954F5C26E9}"/>
                </a:ext>
              </a:extLst>
            </p:cNvPr>
            <p:cNvSpPr/>
            <p:nvPr/>
          </p:nvSpPr>
          <p:spPr>
            <a:xfrm>
              <a:off x="5763259" y="676603"/>
              <a:ext cx="448945" cy="204470"/>
            </a:xfrm>
            <a:custGeom>
              <a:avLst/>
              <a:gdLst/>
              <a:ahLst/>
              <a:cxnLst/>
              <a:rect l="l" t="t" r="r" b="b"/>
              <a:pathLst>
                <a:path w="448945" h="204469">
                  <a:moveTo>
                    <a:pt x="0" y="201980"/>
                  </a:moveTo>
                  <a:lnTo>
                    <a:pt x="122555" y="203885"/>
                  </a:lnTo>
                  <a:lnTo>
                    <a:pt x="44852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>
              <a:normAutofit fontScale="70000" lnSpcReduction="20000"/>
            </a:bodyPr>
            <a:lstStyle/>
            <a:p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34B324-A579-174B-44D8-A25C0659ACB2}"/>
              </a:ext>
            </a:extLst>
          </p:cNvPr>
          <p:cNvGrpSpPr/>
          <p:nvPr/>
        </p:nvGrpSpPr>
        <p:grpSpPr>
          <a:xfrm>
            <a:off x="6170620" y="1307784"/>
            <a:ext cx="5020818" cy="4490759"/>
            <a:chOff x="5441950" y="707694"/>
            <a:chExt cx="5020818" cy="4490759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ADB2A1FF-B9A1-C7EA-C92E-D6A62759C31E}"/>
                </a:ext>
              </a:extLst>
            </p:cNvPr>
            <p:cNvSpPr txBox="1"/>
            <p:nvPr/>
          </p:nvSpPr>
          <p:spPr>
            <a:xfrm>
              <a:off x="10255250" y="3671696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5</a:t>
              </a:r>
              <a:endParaRPr sz="1600" dirty="0">
                <a:latin typeface="Calibri"/>
                <a:cs typeface="Calibri"/>
              </a:endParaRPr>
            </a:p>
          </p:txBody>
        </p:sp>
        <p:grpSp>
          <p:nvGrpSpPr>
            <p:cNvPr id="20" name="object 22">
              <a:extLst>
                <a:ext uri="{FF2B5EF4-FFF2-40B4-BE49-F238E27FC236}">
                  <a16:creationId xmlns:a16="http://schemas.microsoft.com/office/drawing/2014/main" id="{56A1166F-DD36-F7AB-727A-4ACEDAF13B37}"/>
                </a:ext>
              </a:extLst>
            </p:cNvPr>
            <p:cNvGrpSpPr/>
            <p:nvPr/>
          </p:nvGrpSpPr>
          <p:grpSpPr>
            <a:xfrm>
              <a:off x="8122666" y="2450744"/>
              <a:ext cx="325120" cy="317500"/>
              <a:chOff x="8122666" y="2450744"/>
              <a:chExt cx="325120" cy="317500"/>
            </a:xfrm>
          </p:grpSpPr>
          <p:sp>
            <p:nvSpPr>
              <p:cNvPr id="38" name="object 23">
                <a:extLst>
                  <a:ext uri="{FF2B5EF4-FFF2-40B4-BE49-F238E27FC236}">
                    <a16:creationId xmlns:a16="http://schemas.microsoft.com/office/drawing/2014/main" id="{854590E0-3F77-E12F-4A9F-803ECD966176}"/>
                  </a:ext>
                </a:extLst>
              </p:cNvPr>
              <p:cNvSpPr/>
              <p:nvPr/>
            </p:nvSpPr>
            <p:spPr>
              <a:xfrm>
                <a:off x="8129016" y="2457094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  <p:sp>
            <p:nvSpPr>
              <p:cNvPr id="39" name="object 24">
                <a:extLst>
                  <a:ext uri="{FF2B5EF4-FFF2-40B4-BE49-F238E27FC236}">
                    <a16:creationId xmlns:a16="http://schemas.microsoft.com/office/drawing/2014/main" id="{B80F7550-5051-5134-FB87-AC24E167D85E}"/>
                  </a:ext>
                </a:extLst>
              </p:cNvPr>
              <p:cNvSpPr/>
              <p:nvPr/>
            </p:nvSpPr>
            <p:spPr>
              <a:xfrm>
                <a:off x="8129016" y="2457094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</p:grpSp>
        <p:sp>
          <p:nvSpPr>
            <p:cNvPr id="21" name="object 25">
              <a:extLst>
                <a:ext uri="{FF2B5EF4-FFF2-40B4-BE49-F238E27FC236}">
                  <a16:creationId xmlns:a16="http://schemas.microsoft.com/office/drawing/2014/main" id="{CCB9E84A-302C-F511-478A-F3BA276B44F3}"/>
                </a:ext>
              </a:extLst>
            </p:cNvPr>
            <p:cNvSpPr txBox="1"/>
            <p:nvPr/>
          </p:nvSpPr>
          <p:spPr>
            <a:xfrm>
              <a:off x="8213471" y="2445461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2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2" name="object 26">
              <a:extLst>
                <a:ext uri="{FF2B5EF4-FFF2-40B4-BE49-F238E27FC236}">
                  <a16:creationId xmlns:a16="http://schemas.microsoft.com/office/drawing/2014/main" id="{5388621F-0468-C098-4EF6-1C32DADABE96}"/>
                </a:ext>
              </a:extLst>
            </p:cNvPr>
            <p:cNvGrpSpPr/>
            <p:nvPr/>
          </p:nvGrpSpPr>
          <p:grpSpPr>
            <a:xfrm>
              <a:off x="7263130" y="1628851"/>
              <a:ext cx="325120" cy="317500"/>
              <a:chOff x="7263130" y="1628851"/>
              <a:chExt cx="325120" cy="317500"/>
            </a:xfrm>
          </p:grpSpPr>
          <p:sp>
            <p:nvSpPr>
              <p:cNvPr id="36" name="object 27">
                <a:extLst>
                  <a:ext uri="{FF2B5EF4-FFF2-40B4-BE49-F238E27FC236}">
                    <a16:creationId xmlns:a16="http://schemas.microsoft.com/office/drawing/2014/main" id="{9241C1CB-9B7B-38AD-0C9E-828D650ADF61}"/>
                  </a:ext>
                </a:extLst>
              </p:cNvPr>
              <p:cNvSpPr/>
              <p:nvPr/>
            </p:nvSpPr>
            <p:spPr>
              <a:xfrm>
                <a:off x="7269480" y="1635201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  <p:sp>
            <p:nvSpPr>
              <p:cNvPr id="37" name="object 28">
                <a:extLst>
                  <a:ext uri="{FF2B5EF4-FFF2-40B4-BE49-F238E27FC236}">
                    <a16:creationId xmlns:a16="http://schemas.microsoft.com/office/drawing/2014/main" id="{41DEF4E2-CEB9-B56A-4C31-0D0EDCAE84B3}"/>
                  </a:ext>
                </a:extLst>
              </p:cNvPr>
              <p:cNvSpPr/>
              <p:nvPr/>
            </p:nvSpPr>
            <p:spPr>
              <a:xfrm>
                <a:off x="7269480" y="1635201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</p:grpSp>
        <p:sp>
          <p:nvSpPr>
            <p:cNvPr id="23" name="object 29">
              <a:extLst>
                <a:ext uri="{FF2B5EF4-FFF2-40B4-BE49-F238E27FC236}">
                  <a16:creationId xmlns:a16="http://schemas.microsoft.com/office/drawing/2014/main" id="{3A9CD896-C91D-F40F-B8C5-1BF27556EA5D}"/>
                </a:ext>
              </a:extLst>
            </p:cNvPr>
            <p:cNvSpPr txBox="1"/>
            <p:nvPr/>
          </p:nvSpPr>
          <p:spPr>
            <a:xfrm>
              <a:off x="7354570" y="1623567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1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4" name="object 30">
              <a:extLst>
                <a:ext uri="{FF2B5EF4-FFF2-40B4-BE49-F238E27FC236}">
                  <a16:creationId xmlns:a16="http://schemas.microsoft.com/office/drawing/2014/main" id="{169178A3-9C88-8074-14BE-4B215A15A7D6}"/>
                </a:ext>
              </a:extLst>
            </p:cNvPr>
            <p:cNvGrpSpPr/>
            <p:nvPr/>
          </p:nvGrpSpPr>
          <p:grpSpPr>
            <a:xfrm>
              <a:off x="9456166" y="792949"/>
              <a:ext cx="334645" cy="317500"/>
              <a:chOff x="9456166" y="792949"/>
              <a:chExt cx="334645" cy="317500"/>
            </a:xfrm>
          </p:grpSpPr>
          <p:sp>
            <p:nvSpPr>
              <p:cNvPr id="34" name="object 31">
                <a:extLst>
                  <a:ext uri="{FF2B5EF4-FFF2-40B4-BE49-F238E27FC236}">
                    <a16:creationId xmlns:a16="http://schemas.microsoft.com/office/drawing/2014/main" id="{106AFCC6-7BEA-B545-0826-C71ECDF89F32}"/>
                  </a:ext>
                </a:extLst>
              </p:cNvPr>
              <p:cNvSpPr/>
              <p:nvPr/>
            </p:nvSpPr>
            <p:spPr>
              <a:xfrm>
                <a:off x="9462516" y="799299"/>
                <a:ext cx="321945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04800">
                    <a:moveTo>
                      <a:pt x="321563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21563" y="304800"/>
                    </a:lnTo>
                    <a:lnTo>
                      <a:pt x="32156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  <p:sp>
            <p:nvSpPr>
              <p:cNvPr id="35" name="object 32">
                <a:extLst>
                  <a:ext uri="{FF2B5EF4-FFF2-40B4-BE49-F238E27FC236}">
                    <a16:creationId xmlns:a16="http://schemas.microsoft.com/office/drawing/2014/main" id="{A23EFFC6-EAE1-4F26-9F98-48D7FF5ACEA5}"/>
                  </a:ext>
                </a:extLst>
              </p:cNvPr>
              <p:cNvSpPr/>
              <p:nvPr/>
            </p:nvSpPr>
            <p:spPr>
              <a:xfrm>
                <a:off x="9462516" y="799299"/>
                <a:ext cx="321945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04800">
                    <a:moveTo>
                      <a:pt x="0" y="0"/>
                    </a:moveTo>
                    <a:lnTo>
                      <a:pt x="321563" y="0"/>
                    </a:lnTo>
                    <a:lnTo>
                      <a:pt x="321563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</p:grpSp>
        <p:sp>
          <p:nvSpPr>
            <p:cNvPr id="25" name="object 33">
              <a:extLst>
                <a:ext uri="{FF2B5EF4-FFF2-40B4-BE49-F238E27FC236}">
                  <a16:creationId xmlns:a16="http://schemas.microsoft.com/office/drawing/2014/main" id="{EEE2E1CB-45D9-F22F-5F21-D64A6B0F3037}"/>
                </a:ext>
              </a:extLst>
            </p:cNvPr>
            <p:cNvSpPr txBox="1"/>
            <p:nvPr/>
          </p:nvSpPr>
          <p:spPr>
            <a:xfrm>
              <a:off x="9552051" y="787666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6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6" name="object 34">
              <a:extLst>
                <a:ext uri="{FF2B5EF4-FFF2-40B4-BE49-F238E27FC236}">
                  <a16:creationId xmlns:a16="http://schemas.microsoft.com/office/drawing/2014/main" id="{45C4F3EA-726B-4D9B-68D6-2655B662886E}"/>
                </a:ext>
              </a:extLst>
            </p:cNvPr>
            <p:cNvGrpSpPr/>
            <p:nvPr/>
          </p:nvGrpSpPr>
          <p:grpSpPr>
            <a:xfrm>
              <a:off x="5441950" y="712977"/>
              <a:ext cx="325120" cy="317500"/>
              <a:chOff x="5441950" y="712977"/>
              <a:chExt cx="325120" cy="317500"/>
            </a:xfrm>
          </p:grpSpPr>
          <p:sp>
            <p:nvSpPr>
              <p:cNvPr id="32" name="object 35">
                <a:extLst>
                  <a:ext uri="{FF2B5EF4-FFF2-40B4-BE49-F238E27FC236}">
                    <a16:creationId xmlns:a16="http://schemas.microsoft.com/office/drawing/2014/main" id="{10B32C00-937B-BF8D-C313-787A1241145E}"/>
                  </a:ext>
                </a:extLst>
              </p:cNvPr>
              <p:cNvSpPr/>
              <p:nvPr/>
            </p:nvSpPr>
            <p:spPr>
              <a:xfrm>
                <a:off x="5448300" y="719327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  <p:sp>
            <p:nvSpPr>
              <p:cNvPr id="33" name="object 36">
                <a:extLst>
                  <a:ext uri="{FF2B5EF4-FFF2-40B4-BE49-F238E27FC236}">
                    <a16:creationId xmlns:a16="http://schemas.microsoft.com/office/drawing/2014/main" id="{BB141BC0-F5AE-ADA0-94C2-2ECB29EFC989}"/>
                  </a:ext>
                </a:extLst>
              </p:cNvPr>
              <p:cNvSpPr/>
              <p:nvPr/>
            </p:nvSpPr>
            <p:spPr>
              <a:xfrm>
                <a:off x="5448300" y="719327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>
                <a:normAutofit lnSpcReduction="10000"/>
              </a:bodyPr>
              <a:lstStyle/>
              <a:p>
                <a:endParaRPr/>
              </a:p>
            </p:txBody>
          </p:sp>
        </p:grpSp>
        <p:sp>
          <p:nvSpPr>
            <p:cNvPr id="27" name="object 37">
              <a:extLst>
                <a:ext uri="{FF2B5EF4-FFF2-40B4-BE49-F238E27FC236}">
                  <a16:creationId xmlns:a16="http://schemas.microsoft.com/office/drawing/2014/main" id="{4AA183A2-41C2-2565-92D0-487995CD7B0D}"/>
                </a:ext>
              </a:extLst>
            </p:cNvPr>
            <p:cNvSpPr txBox="1"/>
            <p:nvPr/>
          </p:nvSpPr>
          <p:spPr>
            <a:xfrm>
              <a:off x="5532754" y="707694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norm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7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28" name="object 47">
              <a:extLst>
                <a:ext uri="{FF2B5EF4-FFF2-40B4-BE49-F238E27FC236}">
                  <a16:creationId xmlns:a16="http://schemas.microsoft.com/office/drawing/2014/main" id="{26B05CF5-390A-0D9B-75D9-9DE0AFE65AFA}"/>
                </a:ext>
              </a:extLst>
            </p:cNvPr>
            <p:cNvSpPr txBox="1"/>
            <p:nvPr/>
          </p:nvSpPr>
          <p:spPr>
            <a:xfrm>
              <a:off x="6533388" y="4932388"/>
              <a:ext cx="408940" cy="2660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1270" rIns="0" bIns="0" rtlCol="0">
              <a:normAutofit/>
            </a:bodyPr>
            <a:lstStyle/>
            <a:p>
              <a:pPr marL="91440">
                <a:lnSpc>
                  <a:spcPct val="100000"/>
                </a:lnSpc>
                <a:spcBef>
                  <a:spcPts val="10"/>
                </a:spcBef>
              </a:pPr>
              <a:r>
                <a:rPr sz="1600" spc="-25" dirty="0">
                  <a:latin typeface="Calibri"/>
                  <a:cs typeface="Calibri"/>
                </a:rPr>
                <a:t>4a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29" name="object 48">
              <a:extLst>
                <a:ext uri="{FF2B5EF4-FFF2-40B4-BE49-F238E27FC236}">
                  <a16:creationId xmlns:a16="http://schemas.microsoft.com/office/drawing/2014/main" id="{1FB12B39-75A6-4A61-A456-79904CDC1DC4}"/>
                </a:ext>
              </a:extLst>
            </p:cNvPr>
            <p:cNvSpPr txBox="1"/>
            <p:nvPr/>
          </p:nvSpPr>
          <p:spPr>
            <a:xfrm>
              <a:off x="6888480" y="2481478"/>
              <a:ext cx="408940" cy="26479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0" rIns="0" bIns="0" rtlCol="0">
              <a:normAutofit/>
            </a:bodyPr>
            <a:lstStyle/>
            <a:p>
              <a:pPr marL="91440">
                <a:lnSpc>
                  <a:spcPct val="100000"/>
                </a:lnSpc>
              </a:pPr>
              <a:r>
                <a:rPr sz="1600" spc="-25" dirty="0">
                  <a:latin typeface="Calibri"/>
                  <a:cs typeface="Calibri"/>
                </a:rPr>
                <a:t>3a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30" name="object 49">
              <a:extLst>
                <a:ext uri="{FF2B5EF4-FFF2-40B4-BE49-F238E27FC236}">
                  <a16:creationId xmlns:a16="http://schemas.microsoft.com/office/drawing/2014/main" id="{737172ED-373F-45FE-CD78-4B503BB07CE2}"/>
                </a:ext>
              </a:extLst>
            </p:cNvPr>
            <p:cNvSpPr txBox="1"/>
            <p:nvPr/>
          </p:nvSpPr>
          <p:spPr>
            <a:xfrm>
              <a:off x="6271259" y="1787601"/>
              <a:ext cx="447040" cy="2654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635" rIns="0" bIns="0" rtlCol="0">
              <a:normAutofit/>
            </a:bodyPr>
            <a:lstStyle/>
            <a:p>
              <a:pPr marL="104775">
                <a:lnSpc>
                  <a:spcPct val="100000"/>
                </a:lnSpc>
                <a:spcBef>
                  <a:spcPts val="5"/>
                </a:spcBef>
              </a:pPr>
              <a:r>
                <a:rPr sz="1600" spc="-25" dirty="0">
                  <a:latin typeface="Calibri"/>
                  <a:cs typeface="Calibri"/>
                </a:rPr>
                <a:t>3b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31" name="object 50">
              <a:extLst>
                <a:ext uri="{FF2B5EF4-FFF2-40B4-BE49-F238E27FC236}">
                  <a16:creationId xmlns:a16="http://schemas.microsoft.com/office/drawing/2014/main" id="{DD62C77A-A244-F091-8395-51AA1EE5ADFA}"/>
                </a:ext>
              </a:extLst>
            </p:cNvPr>
            <p:cNvSpPr txBox="1"/>
            <p:nvPr/>
          </p:nvSpPr>
          <p:spPr>
            <a:xfrm>
              <a:off x="10015728" y="1398981"/>
              <a:ext cx="447040" cy="2660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1270" rIns="0" bIns="0" rtlCol="0">
              <a:normAutofit/>
            </a:bodyPr>
            <a:lstStyle/>
            <a:p>
              <a:pPr marL="105410">
                <a:lnSpc>
                  <a:spcPct val="100000"/>
                </a:lnSpc>
                <a:spcBef>
                  <a:spcPts val="10"/>
                </a:spcBef>
              </a:pPr>
              <a:r>
                <a:rPr sz="1600" spc="-25" dirty="0">
                  <a:latin typeface="Calibri"/>
                  <a:cs typeface="Calibri"/>
                </a:rPr>
                <a:t>4b</a:t>
              </a:r>
              <a:endParaRPr sz="1600">
                <a:latin typeface="Calibri"/>
                <a:cs typeface="Calibri"/>
              </a:endParaRPr>
            </a:p>
          </p:txBody>
        </p:sp>
      </p:grpSp>
      <p:sp>
        <p:nvSpPr>
          <p:cNvPr id="43" name="object 39">
            <a:extLst>
              <a:ext uri="{FF2B5EF4-FFF2-40B4-BE49-F238E27FC236}">
                <a16:creationId xmlns:a16="http://schemas.microsoft.com/office/drawing/2014/main" id="{699B77C3-D022-F09C-6030-C3A7F53A2B26}"/>
              </a:ext>
            </a:extLst>
          </p:cNvPr>
          <p:cNvSpPr/>
          <p:nvPr/>
        </p:nvSpPr>
        <p:spPr>
          <a:xfrm>
            <a:off x="276606" y="1399743"/>
            <a:ext cx="334010" cy="1510665"/>
          </a:xfrm>
          <a:custGeom>
            <a:avLst/>
            <a:gdLst/>
            <a:ahLst/>
            <a:cxnLst/>
            <a:rect l="l" t="t" r="r" b="b"/>
            <a:pathLst>
              <a:path w="334009" h="1510664">
                <a:moveTo>
                  <a:pt x="0" y="55625"/>
                </a:moveTo>
                <a:lnTo>
                  <a:pt x="0" y="55625"/>
                </a:lnTo>
                <a:lnTo>
                  <a:pt x="4370" y="33972"/>
                </a:lnTo>
                <a:lnTo>
                  <a:pt x="16292" y="16292"/>
                </a:lnTo>
                <a:lnTo>
                  <a:pt x="33972" y="4370"/>
                </a:lnTo>
                <a:lnTo>
                  <a:pt x="55626" y="0"/>
                </a:lnTo>
                <a:lnTo>
                  <a:pt x="278129" y="0"/>
                </a:lnTo>
                <a:lnTo>
                  <a:pt x="278129" y="0"/>
                </a:lnTo>
                <a:lnTo>
                  <a:pt x="299781" y="4370"/>
                </a:lnTo>
                <a:lnTo>
                  <a:pt x="317463" y="16292"/>
                </a:lnTo>
                <a:lnTo>
                  <a:pt x="329384" y="33972"/>
                </a:lnTo>
                <a:lnTo>
                  <a:pt x="333756" y="55625"/>
                </a:lnTo>
                <a:lnTo>
                  <a:pt x="333756" y="1454658"/>
                </a:lnTo>
                <a:lnTo>
                  <a:pt x="333756" y="1454658"/>
                </a:lnTo>
                <a:lnTo>
                  <a:pt x="278129" y="1510283"/>
                </a:lnTo>
                <a:lnTo>
                  <a:pt x="55626" y="1510283"/>
                </a:lnTo>
                <a:lnTo>
                  <a:pt x="55626" y="1510283"/>
                </a:lnTo>
                <a:lnTo>
                  <a:pt x="0" y="1454658"/>
                </a:lnTo>
                <a:lnTo>
                  <a:pt x="0" y="55625"/>
                </a:lnTo>
                <a:close/>
              </a:path>
            </a:pathLst>
          </a:custGeom>
          <a:ln w="28574">
            <a:solidFill>
              <a:srgbClr val="00B0F0"/>
            </a:solidFill>
          </a:ln>
        </p:spPr>
        <p:txBody>
          <a:bodyPr wrap="square" lIns="0" tIns="0" rIns="0" bIns="0" rtlCol="0">
            <a:normAutofit/>
          </a:bodyPr>
          <a:lstStyle/>
          <a:p>
            <a:endParaRPr/>
          </a:p>
        </p:txBody>
      </p:sp>
      <p:sp>
        <p:nvSpPr>
          <p:cNvPr id="44" name="object 40">
            <a:extLst>
              <a:ext uri="{FF2B5EF4-FFF2-40B4-BE49-F238E27FC236}">
                <a16:creationId xmlns:a16="http://schemas.microsoft.com/office/drawing/2014/main" id="{5E3EF12A-0584-9E40-7F69-0F9B60DB8808}"/>
              </a:ext>
            </a:extLst>
          </p:cNvPr>
          <p:cNvSpPr/>
          <p:nvPr/>
        </p:nvSpPr>
        <p:spPr>
          <a:xfrm>
            <a:off x="276606" y="2970988"/>
            <a:ext cx="334010" cy="2103120"/>
          </a:xfrm>
          <a:custGeom>
            <a:avLst/>
            <a:gdLst/>
            <a:ahLst/>
            <a:cxnLst/>
            <a:rect l="l" t="t" r="r" b="b"/>
            <a:pathLst>
              <a:path w="334009" h="2103120">
                <a:moveTo>
                  <a:pt x="0" y="55625"/>
                </a:moveTo>
                <a:lnTo>
                  <a:pt x="0" y="55625"/>
                </a:lnTo>
                <a:lnTo>
                  <a:pt x="4370" y="33972"/>
                </a:lnTo>
                <a:lnTo>
                  <a:pt x="16292" y="16292"/>
                </a:lnTo>
                <a:lnTo>
                  <a:pt x="33972" y="4370"/>
                </a:lnTo>
                <a:lnTo>
                  <a:pt x="55626" y="0"/>
                </a:lnTo>
                <a:lnTo>
                  <a:pt x="278129" y="0"/>
                </a:lnTo>
                <a:lnTo>
                  <a:pt x="278129" y="0"/>
                </a:lnTo>
                <a:lnTo>
                  <a:pt x="299781" y="4370"/>
                </a:lnTo>
                <a:lnTo>
                  <a:pt x="317463" y="16292"/>
                </a:lnTo>
                <a:lnTo>
                  <a:pt x="329384" y="33972"/>
                </a:lnTo>
                <a:lnTo>
                  <a:pt x="333756" y="55625"/>
                </a:lnTo>
                <a:lnTo>
                  <a:pt x="333756" y="2047494"/>
                </a:lnTo>
                <a:lnTo>
                  <a:pt x="333756" y="2047494"/>
                </a:lnTo>
                <a:lnTo>
                  <a:pt x="278129" y="2103120"/>
                </a:lnTo>
                <a:lnTo>
                  <a:pt x="55626" y="2103120"/>
                </a:lnTo>
                <a:lnTo>
                  <a:pt x="55626" y="2103120"/>
                </a:lnTo>
                <a:lnTo>
                  <a:pt x="0" y="2047494"/>
                </a:lnTo>
                <a:lnTo>
                  <a:pt x="0" y="55625"/>
                </a:lnTo>
                <a:close/>
              </a:path>
            </a:pathLst>
          </a:custGeom>
          <a:ln w="28575">
            <a:solidFill>
              <a:srgbClr val="0070C0"/>
            </a:solidFill>
          </a:ln>
        </p:spPr>
        <p:txBody>
          <a:bodyPr wrap="square" lIns="0" tIns="0" rIns="0" bIns="0" rtlCol="0">
            <a:normAutofit/>
          </a:bodyPr>
          <a:lstStyle/>
          <a:p>
            <a:endParaRPr/>
          </a:p>
        </p:txBody>
      </p:sp>
      <p:sp>
        <p:nvSpPr>
          <p:cNvPr id="45" name="object 41">
            <a:extLst>
              <a:ext uri="{FF2B5EF4-FFF2-40B4-BE49-F238E27FC236}">
                <a16:creationId xmlns:a16="http://schemas.microsoft.com/office/drawing/2014/main" id="{14E2A08F-416A-9D6A-2E41-F8C553032A5B}"/>
              </a:ext>
            </a:extLst>
          </p:cNvPr>
          <p:cNvSpPr txBox="1"/>
          <p:nvPr/>
        </p:nvSpPr>
        <p:spPr>
          <a:xfrm>
            <a:off x="361225" y="1401895"/>
            <a:ext cx="176530" cy="752475"/>
          </a:xfrm>
          <a:prstGeom prst="rect">
            <a:avLst/>
          </a:prstGeom>
        </p:spPr>
        <p:txBody>
          <a:bodyPr vert="horz" wrap="square" lIns="0" tIns="13208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1.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2.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6" name="object 42">
            <a:extLst>
              <a:ext uri="{FF2B5EF4-FFF2-40B4-BE49-F238E27FC236}">
                <a16:creationId xmlns:a16="http://schemas.microsoft.com/office/drawing/2014/main" id="{DB4914D4-02F9-6FBE-B702-E85D9EB187ED}"/>
              </a:ext>
            </a:extLst>
          </p:cNvPr>
          <p:cNvSpPr txBox="1"/>
          <p:nvPr/>
        </p:nvSpPr>
        <p:spPr>
          <a:xfrm>
            <a:off x="361225" y="2280417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3.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7" name="object 44">
            <a:extLst>
              <a:ext uri="{FF2B5EF4-FFF2-40B4-BE49-F238E27FC236}">
                <a16:creationId xmlns:a16="http://schemas.microsoft.com/office/drawing/2014/main" id="{46D2BDE0-CECF-E92A-7AC8-3B93A4BAD200}"/>
              </a:ext>
            </a:extLst>
          </p:cNvPr>
          <p:cNvSpPr txBox="1"/>
          <p:nvPr/>
        </p:nvSpPr>
        <p:spPr>
          <a:xfrm>
            <a:off x="361225" y="3832904"/>
            <a:ext cx="176530" cy="748665"/>
          </a:xfrm>
          <a:prstGeom prst="rect">
            <a:avLst/>
          </a:prstGeom>
        </p:spPr>
        <p:txBody>
          <a:bodyPr vert="horz" wrap="square" lIns="0" tIns="130175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5.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6.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8" name="object 45">
            <a:extLst>
              <a:ext uri="{FF2B5EF4-FFF2-40B4-BE49-F238E27FC236}">
                <a16:creationId xmlns:a16="http://schemas.microsoft.com/office/drawing/2014/main" id="{9670BC9F-2DE0-8E02-00F1-A7B45A181FD3}"/>
              </a:ext>
            </a:extLst>
          </p:cNvPr>
          <p:cNvSpPr txBox="1"/>
          <p:nvPr/>
        </p:nvSpPr>
        <p:spPr>
          <a:xfrm>
            <a:off x="361225" y="4708251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7.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3" name="object 43">
            <a:extLst>
              <a:ext uri="{FF2B5EF4-FFF2-40B4-BE49-F238E27FC236}">
                <a16:creationId xmlns:a16="http://schemas.microsoft.com/office/drawing/2014/main" id="{80DCA9C2-A488-55A1-3418-B529CBD8FECC}"/>
              </a:ext>
            </a:extLst>
          </p:cNvPr>
          <p:cNvSpPr txBox="1"/>
          <p:nvPr/>
        </p:nvSpPr>
        <p:spPr>
          <a:xfrm>
            <a:off x="361225" y="2995898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4.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63CB6717-95BE-CE19-99F1-1BC6B03F6FAE}"/>
              </a:ext>
            </a:extLst>
          </p:cNvPr>
          <p:cNvSpPr txBox="1"/>
          <p:nvPr/>
        </p:nvSpPr>
        <p:spPr>
          <a:xfrm>
            <a:off x="703580" y="1354721"/>
            <a:ext cx="3690624" cy="2602892"/>
          </a:xfrm>
          <a:prstGeom prst="rect">
            <a:avLst/>
          </a:prstGeom>
        </p:spPr>
        <p:txBody>
          <a:bodyPr vert="horz" wrap="square" lIns="0" tIns="139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600" spc="-10" dirty="0">
                <a:cs typeface="Calibri"/>
              </a:rPr>
              <a:t>Control unit</a:t>
            </a:r>
            <a:endParaRPr sz="16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cs typeface="Calibri"/>
              </a:rPr>
              <a:t>Mast (avec boom)</a:t>
            </a:r>
          </a:p>
          <a:p>
            <a:pPr marL="243204" indent="-230504">
              <a:lnSpc>
                <a:spcPct val="100000"/>
              </a:lnSpc>
              <a:spcBef>
                <a:spcPts val="1015"/>
              </a:spcBef>
              <a:buSzPct val="112500"/>
              <a:buAutoNum type="alphaLcParenR"/>
              <a:tabLst>
                <a:tab pos="243204" algn="l"/>
              </a:tabLst>
            </a:pPr>
            <a:r>
              <a:rPr sz="1600" spc="-10" dirty="0">
                <a:cs typeface="Calibri"/>
              </a:rPr>
              <a:t>Vehicle trafic signal transmitter</a:t>
            </a:r>
            <a:endParaRPr sz="1600" dirty="0">
              <a:cs typeface="Calibri"/>
            </a:endParaRPr>
          </a:p>
          <a:p>
            <a:pPr marL="253365" indent="-240665">
              <a:lnSpc>
                <a:spcPct val="100000"/>
              </a:lnSpc>
              <a:spcBef>
                <a:spcPts val="20"/>
              </a:spcBef>
              <a:buSzPct val="112500"/>
              <a:buAutoNum type="alphaLcParenR"/>
              <a:tabLst>
                <a:tab pos="253365" algn="l"/>
              </a:tabLst>
            </a:pPr>
            <a:r>
              <a:rPr sz="1600" spc="-10" dirty="0">
                <a:cs typeface="Calibri"/>
              </a:rPr>
              <a:t>Pedestrian trafic signal heads</a:t>
            </a:r>
            <a:endParaRPr sz="16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600" spc="-10" dirty="0">
                <a:cs typeface="Calibri"/>
              </a:rPr>
              <a:t>Detection de véhicule trafic, e.g.</a:t>
            </a:r>
            <a:endParaRPr sz="1600" dirty="0">
              <a:cs typeface="Calibri"/>
            </a:endParaRPr>
          </a:p>
          <a:p>
            <a:pPr marL="243204" indent="-230504">
              <a:lnSpc>
                <a:spcPts val="2100"/>
              </a:lnSpc>
              <a:spcBef>
                <a:spcPts val="40"/>
              </a:spcBef>
              <a:buSzPct val="112500"/>
              <a:buAutoNum type="alphaLcParenR"/>
              <a:tabLst>
                <a:tab pos="243204" algn="l"/>
              </a:tabLst>
            </a:pPr>
            <a:r>
              <a:rPr lang="en-US" sz="1600" spc="-10" dirty="0">
                <a:cs typeface="Calibri"/>
              </a:rPr>
              <a:t> Induction loop</a:t>
            </a:r>
            <a:endParaRPr sz="1600" dirty="0">
              <a:cs typeface="Calibri"/>
            </a:endParaRPr>
          </a:p>
          <a:p>
            <a:pPr marL="253365" indent="-240665">
              <a:lnSpc>
                <a:spcPts val="2100"/>
              </a:lnSpc>
              <a:buSzPct val="112500"/>
              <a:buAutoNum type="alphaLcParenR"/>
              <a:tabLst>
                <a:tab pos="253365" algn="l"/>
              </a:tabLst>
            </a:pPr>
            <a:r>
              <a:rPr sz="1600" spc="-10" dirty="0">
                <a:cs typeface="Calibri"/>
              </a:rPr>
              <a:t>Camera</a:t>
            </a:r>
          </a:p>
        </p:txBody>
      </p:sp>
      <p:sp>
        <p:nvSpPr>
          <p:cNvPr id="55" name="object 19">
            <a:extLst>
              <a:ext uri="{FF2B5EF4-FFF2-40B4-BE49-F238E27FC236}">
                <a16:creationId xmlns:a16="http://schemas.microsoft.com/office/drawing/2014/main" id="{EF86AED0-ACFC-04F0-D2BE-BCBD71AB6DB0}"/>
              </a:ext>
            </a:extLst>
          </p:cNvPr>
          <p:cNvSpPr txBox="1"/>
          <p:nvPr/>
        </p:nvSpPr>
        <p:spPr>
          <a:xfrm>
            <a:off x="684326" y="3836615"/>
            <a:ext cx="3053715" cy="1171924"/>
          </a:xfrm>
          <a:prstGeom prst="rect">
            <a:avLst/>
          </a:prstGeom>
        </p:spPr>
        <p:txBody>
          <a:bodyPr vert="horz" wrap="square" lIns="0" tIns="128905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600" dirty="0">
                <a:cs typeface="Calibri"/>
              </a:rPr>
              <a:t>Detection de foot trafic</a:t>
            </a: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r>
              <a:rPr sz="1600" spc="-10" dirty="0">
                <a:cs typeface="Calibri"/>
              </a:rPr>
              <a:t>Traffic computer</a:t>
            </a:r>
            <a:endParaRPr lang="en-US" sz="1600" spc="-10" dirty="0">
              <a:cs typeface="Calibri"/>
            </a:endParaRP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endParaRPr lang="en-US" sz="500" spc="-10" dirty="0">
              <a:cs typeface="Calibri"/>
            </a:endParaRP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r>
              <a:rPr sz="1600" spc="-40" dirty="0">
                <a:cs typeface="Calibri"/>
              </a:rPr>
              <a:t> Traffic management center</a:t>
            </a:r>
            <a:endParaRPr sz="1600" dirty="0">
              <a:cs typeface="Calibri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7CB9AA28-C80E-DFE7-2514-465E800F2708}"/>
              </a:ext>
            </a:extLst>
          </p:cNvPr>
          <p:cNvSpPr txBox="1"/>
          <p:nvPr/>
        </p:nvSpPr>
        <p:spPr>
          <a:xfrm>
            <a:off x="693819" y="5236539"/>
            <a:ext cx="3327400" cy="533479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cs typeface="Calibri"/>
              </a:rPr>
              <a:t>Basic equipment pour fixed temps control (FZS)</a:t>
            </a: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700" dirty="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600"/>
              </a:spcBef>
            </a:pPr>
            <a:r>
              <a:rPr sz="700" b="1" dirty="0">
                <a:cs typeface="Calibri"/>
              </a:rPr>
              <a:t>Additional components pour trafic-dependent control (VAS), coordination, et management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E149FE3-643F-EAFC-D1AC-8253830F955E}"/>
              </a:ext>
            </a:extLst>
          </p:cNvPr>
          <p:cNvSpPr/>
          <p:nvPr/>
        </p:nvSpPr>
        <p:spPr>
          <a:xfrm>
            <a:off x="305589" y="5207636"/>
            <a:ext cx="206883" cy="203931"/>
          </a:xfrm>
          <a:prstGeom prst="roundRect">
            <a:avLst/>
          </a:prstGeom>
          <a:noFill/>
          <a:ln w="38100" cap="flat">
            <a:solidFill>
              <a:srgbClr val="00B0F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8E5DF1-E314-A423-D0F7-B302838C6EE6}"/>
              </a:ext>
            </a:extLst>
          </p:cNvPr>
          <p:cNvSpPr/>
          <p:nvPr/>
        </p:nvSpPr>
        <p:spPr>
          <a:xfrm>
            <a:off x="305589" y="5600700"/>
            <a:ext cx="206883" cy="197843"/>
          </a:xfrm>
          <a:prstGeom prst="roundRect">
            <a:avLst/>
          </a:prstGeom>
          <a:noFill/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90806943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99979-C0B0-721D-4C0D-A3CF79F6B75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5" y="1086804"/>
            <a:ext cx="5683247" cy="538543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200" b="1" spc="-20" dirty="0">
                <a:solidFill>
                  <a:schemeClr val="tx1"/>
                </a:solidFill>
                <a:latin typeface="+mn-lt"/>
                <a:cs typeface="Calibri"/>
              </a:rPr>
              <a:t>System components - Signal transmitter</a:t>
            </a:r>
            <a:endParaRPr lang="en-US" sz="4200" b="1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285750" indent="-273050">
              <a:lnSpc>
                <a:spcPct val="100000"/>
              </a:lnSpc>
              <a:spcBef>
                <a:spcPts val="969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3040" algn="l"/>
              </a:tabLst>
            </a:pPr>
            <a:r>
              <a:rPr lang="en-US" sz="3800" dirty="0">
                <a:latin typeface="+mn-lt"/>
                <a:cs typeface="Calibri"/>
              </a:rPr>
              <a:t>Visually transmit control information à usagers de la route</a:t>
            </a:r>
          </a:p>
          <a:p>
            <a:pPr marL="285750" indent="-273050">
              <a:lnSpc>
                <a:spcPct val="100000"/>
              </a:lnSpc>
              <a:spcBef>
                <a:spcPts val="1180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3800" dirty="0">
                <a:latin typeface="+mn-lt"/>
                <a:cs typeface="Calibri"/>
              </a:rPr>
              <a:t>Signal transmitter pour</a:t>
            </a:r>
          </a:p>
          <a:p>
            <a:pPr marL="571500" lvl="1" indent="-200025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Motor véhicules</a:t>
            </a:r>
          </a:p>
          <a:p>
            <a:pPr marL="571500" marR="1693545" lvl="1" indent="-200025">
              <a:lnSpc>
                <a:spcPct val="127899"/>
              </a:lnSpc>
              <a:spcBef>
                <a:spcPts val="1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Pedestrian trafic (visual et acoustic) </a:t>
            </a:r>
          </a:p>
          <a:p>
            <a:pPr marL="571500" marR="1693545" lvl="1" indent="-200025">
              <a:lnSpc>
                <a:spcPct val="127899"/>
              </a:lnSpc>
              <a:spcBef>
                <a:spcPts val="1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Vélo trafic</a:t>
            </a:r>
            <a:endParaRPr lang="en-US" sz="3400" dirty="0">
              <a:latin typeface="+mn-lt"/>
              <a:cs typeface="Calibri"/>
            </a:endParaRPr>
          </a:p>
          <a:p>
            <a:pPr marL="571500" lvl="1" indent="-200025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Trams/buses</a:t>
            </a:r>
            <a:endParaRPr lang="en-US" sz="3400" dirty="0">
              <a:latin typeface="+mn-lt"/>
              <a:cs typeface="Calibri"/>
            </a:endParaRPr>
          </a:p>
          <a:p>
            <a:pPr marL="571500" lvl="1" indent="-200025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Auxiliary signals, speed signals</a:t>
            </a:r>
          </a:p>
          <a:p>
            <a:pPr marL="372110">
              <a:lnSpc>
                <a:spcPct val="100000"/>
              </a:lnSpc>
              <a:spcBef>
                <a:spcPts val="500"/>
              </a:spcBef>
            </a:pPr>
            <a:endParaRPr lang="en-US" sz="3800" dirty="0">
              <a:latin typeface="+mn-lt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135"/>
              </a:spcBef>
              <a:buClr>
                <a:srgbClr val="006B93"/>
              </a:buClr>
              <a:buSzPct val="112500"/>
              <a:buFont typeface="Arial"/>
              <a:buChar char="•"/>
              <a:tabLst>
                <a:tab pos="192405" algn="l"/>
              </a:tabLst>
            </a:pPr>
            <a:r>
              <a:rPr lang="en-US" sz="3800" dirty="0">
                <a:latin typeface="+mn-lt"/>
                <a:cs typeface="Calibri"/>
              </a:rPr>
              <a:t>Light fields dans vertical arrangement</a:t>
            </a:r>
          </a:p>
          <a:p>
            <a:pPr marL="628650" marR="84455" lvl="1" indent="-285750">
              <a:lnSpc>
                <a:spcPct val="100000"/>
              </a:lnSpc>
              <a:spcBef>
                <a:spcPts val="520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1-, 2-, ou 3-field design (pour public transport, sometimes also more fields)</a:t>
            </a:r>
          </a:p>
          <a:p>
            <a:pPr marL="628650" marR="5080" lvl="1" indent="-257175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Diameter 200 mm (also 300 mm depending sur le situation) </a:t>
            </a:r>
          </a:p>
          <a:p>
            <a:pPr marL="685800" marR="5080" lvl="1" indent="-314325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Contrast aperture avec opposing background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8FB8CB-3BF1-A314-2EE8-2DB0282D6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Composants du système de feux de circulation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D8B13BAD-24A6-E802-BB83-36327EDAC2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7586" y="1636889"/>
            <a:ext cx="5221223" cy="39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7625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B786C56C-8786-3EA2-D5CC-2CAF568FCC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933" y="1869794"/>
            <a:ext cx="5206387" cy="3836765"/>
          </a:xfrm>
          <a:prstGeom prst="rect">
            <a:avLst/>
          </a:prstGeom>
        </p:spPr>
      </p:pic>
      <p:pic>
        <p:nvPicPr>
          <p:cNvPr id="6" name="object 3">
            <a:extLst>
              <a:ext uri="{FF2B5EF4-FFF2-40B4-BE49-F238E27FC236}">
                <a16:creationId xmlns:a16="http://schemas.microsoft.com/office/drawing/2014/main" id="{0803C113-F81F-BEE7-1E46-3FFA867FA6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7368" y="1869795"/>
            <a:ext cx="5207906" cy="383676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CDAEDC4-60C5-3886-7F0F-9776BD978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8" y="539963"/>
            <a:ext cx="704056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Composants du système de feux de circulation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74785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43145C4-8DC4-40DA-89AE-8F768746E9B5}">
  <we:reference id="WA200010215" version="2.0.0.0" store="Omex" storeType="OMEX"/>
  <we:alternateReferences>
    <we:reference id="WA200010215" version="2.0.0.0" store="WA200010215" storeType="OMEX"/>
  </we:alternateReferences>
  <we:properties>
    <we:property name="bps.codex_control.document_id" value="&quot;24b78a96-cdc2-4cda-a02a-6b52b9843cea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6319854-6022-4977-920E-B428264D1178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2351</Words>
  <Application>Microsoft Office PowerPoint</Application>
  <PresentationFormat>Widescreen</PresentationFormat>
  <Paragraphs>356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Introduction</vt:lpstr>
      <vt:lpstr>Introduction</vt:lpstr>
      <vt:lpstr>Introduction</vt:lpstr>
      <vt:lpstr>Composants du système de feux de circulation  </vt:lpstr>
      <vt:lpstr>Composants du système de feux de circulation  </vt:lpstr>
      <vt:lpstr>Composants du système de feux de circulation  </vt:lpstr>
      <vt:lpstr>Composants du système de feux de circulation  </vt:lpstr>
      <vt:lpstr>Composants du système de feux de circulation  </vt:lpstr>
      <vt:lpstr>Signal position plan</vt:lpstr>
      <vt:lpstr>Signal Timing Manuels et Guidelines</vt:lpstr>
      <vt:lpstr>TERMS AND DEFINITIONS</vt:lpstr>
      <vt:lpstr>TERMS AND DEFINITIONS</vt:lpstr>
      <vt:lpstr>Types de fonctionnement des feux</vt:lpstr>
      <vt:lpstr>Types de fonctionnement des feux</vt:lpstr>
      <vt:lpstr>Intervalleles de décharge et débit de saturation</vt:lpstr>
      <vt:lpstr>Intervalleles de décharge et débit de saturation</vt:lpstr>
      <vt:lpstr>Intervalleles de décharge et débit de saturation</vt:lpstr>
      <vt:lpstr>Intervalleles de décharge et débit de saturation</vt:lpstr>
      <vt:lpstr>LOST TIMES</vt:lpstr>
      <vt:lpstr>LOST TIMES</vt:lpstr>
      <vt:lpstr>Temps vert effectif</vt:lpstr>
      <vt:lpstr>Capacité d’un groupe de voies à feux</vt:lpstr>
      <vt:lpstr>Exemple-1 </vt:lpstr>
      <vt:lpstr>Exemple-1 </vt:lpstr>
      <vt:lpstr>Voie critique et budget temporel</vt:lpstr>
      <vt:lpstr>Voie critique et budget temporel</vt:lpstr>
      <vt:lpstr>Voie critique et budget temporel</vt:lpstr>
      <vt:lpstr>Voie critique et budget temporel</vt:lpstr>
      <vt:lpstr>Voie critique et budget temporel</vt:lpstr>
      <vt:lpstr>Discussion Questions</vt:lpstr>
      <vt:lpstr>Exercise Problem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664</cp:revision>
  <dcterms:modified xsi:type="dcterms:W3CDTF">2026-07-15T21:11:47Z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