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306" r:id="rId5"/>
    <p:sldId id="313" r:id="rId6"/>
    <p:sldId id="307" r:id="rId7"/>
    <p:sldId id="314" r:id="rId8"/>
    <p:sldId id="318" r:id="rId9"/>
    <p:sldId id="316" r:id="rId10"/>
    <p:sldId id="309" r:id="rId1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6916AC-B7B4-A384-4E18-F1CB0B7FCE6D}" v="4" dt="2026-05-26T17:22:32.522"/>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556916AC-B7B4-A384-4E18-F1CB0B7FCE6D}"/>
    <pc:docChg chg="modSld">
      <pc:chgData name="adam.inglot@pg.edu.pl" userId="S::adam.inglot_pg.edu.pl#ext#@fril.onmicrosoft.com::f3fe147e-12d2-407c-a2f2-fa7169a36f34" providerId="AD" clId="Web-{556916AC-B7B4-A384-4E18-F1CB0B7FCE6D}" dt="2026-05-26T17:22:32.522" v="3" actId="14100"/>
      <pc:docMkLst>
        <pc:docMk/>
      </pc:docMkLst>
      <pc:sldChg chg="addSp modSp">
        <pc:chgData name="adam.inglot@pg.edu.pl" userId="S::adam.inglot_pg.edu.pl#ext#@fril.onmicrosoft.com::f3fe147e-12d2-407c-a2f2-fa7169a36f34" providerId="AD" clId="Web-{556916AC-B7B4-A384-4E18-F1CB0B7FCE6D}" dt="2026-05-26T17:22:32.522" v="3" actId="14100"/>
        <pc:sldMkLst>
          <pc:docMk/>
          <pc:sldMk cId="1830511694" sldId="316"/>
        </pc:sldMkLst>
        <pc:picChg chg="add mod">
          <ac:chgData name="adam.inglot@pg.edu.pl" userId="S::adam.inglot_pg.edu.pl#ext#@fril.onmicrosoft.com::f3fe147e-12d2-407c-a2f2-fa7169a36f34" providerId="AD" clId="Web-{556916AC-B7B4-A384-4E18-F1CB0B7FCE6D}" dt="2026-05-26T17:22:32.522" v="3" actId="14100"/>
          <ac:picMkLst>
            <pc:docMk/>
            <pc:sldMk cId="1830511694" sldId="316"/>
            <ac:picMk id="3" creationId="{6B47080E-FF20-F00B-6175-8769F044A1A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www.youtube.com/embed/F5DD6CCddMU?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dirty="0" err="1"/>
              <a:t>Additional</a:t>
            </a:r>
            <a:r>
              <a:rPr lang="pl-PL" dirty="0"/>
              <a:t> </a:t>
            </a:r>
            <a:r>
              <a:rPr lang="pl-PL" dirty="0" err="1"/>
              <a:t>material</a:t>
            </a:r>
            <a:r>
              <a:rPr lang="pl-PL" dirty="0"/>
              <a:t/>
            </a:r>
            <a:br>
              <a:rPr lang="pl-PL" dirty="0"/>
            </a:br>
            <a:r>
              <a:rPr lang="pl-PL" i="1" dirty="0" err="1"/>
              <a:t>An</a:t>
            </a:r>
            <a:r>
              <a:rPr lang="pl-PL" i="1" dirty="0"/>
              <a:t> </a:t>
            </a:r>
            <a:r>
              <a:rPr lang="pl-PL" i="1" dirty="0" err="1"/>
              <a:t>Introduction</a:t>
            </a:r>
            <a:r>
              <a:rPr lang="pl-PL" i="1" dirty="0"/>
              <a:t> to </a:t>
            </a:r>
            <a:r>
              <a:rPr lang="pl-PL" i="1" dirty="0" err="1"/>
              <a:t>Geosynthetics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a:t>Prof. </a:t>
            </a:r>
            <a:r>
              <a:rPr lang="pl-PL" dirty="0" err="1"/>
              <a:t>Chungsik</a:t>
            </a:r>
            <a:r>
              <a:rPr lang="pl-PL" dirty="0"/>
              <a:t> </a:t>
            </a:r>
            <a:r>
              <a:rPr lang="pl-PL" dirty="0" err="1"/>
              <a:t>Yoo</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a:t>
            </a:r>
            <a:r>
              <a:rPr lang="en-GB" dirty="0" err="1"/>
              <a:t>Webinar:An</a:t>
            </a:r>
            <a:r>
              <a:rPr lang="en-GB" dirty="0"/>
              <a:t> Introduction to </a:t>
            </a:r>
            <a:r>
              <a:rPr lang="en-GB" dirty="0" err="1"/>
              <a:t>Geosynthetics</a:t>
            </a:r>
            <a:endParaRPr lang="en-GB" dirty="0"/>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a:bodyPr>
          <a:lstStyle/>
          <a:p>
            <a:pPr marL="0" indent="0">
              <a:buNone/>
            </a:pPr>
            <a:r>
              <a:rPr lang="en-US" b="1" dirty="0"/>
              <a:t>Introduction to </a:t>
            </a:r>
            <a:r>
              <a:rPr lang="en-US" b="1" dirty="0" err="1"/>
              <a:t>Geosynthetics</a:t>
            </a:r>
            <a:r>
              <a:rPr lang="en-US" dirty="0"/>
              <a:t> – Prof. </a:t>
            </a:r>
            <a:r>
              <a:rPr lang="en-US" dirty="0" err="1"/>
              <a:t>Chungsik</a:t>
            </a:r>
            <a:r>
              <a:rPr lang="en-US" dirty="0"/>
              <a:t> </a:t>
            </a:r>
            <a:r>
              <a:rPr lang="en-US" dirty="0" err="1"/>
              <a:t>Yoo</a:t>
            </a:r>
            <a:r>
              <a:rPr lang="en-US" dirty="0"/>
              <a:t>, President of the International </a:t>
            </a:r>
            <a:r>
              <a:rPr lang="en-US" dirty="0" err="1"/>
              <a:t>Geosynthetics</a:t>
            </a:r>
            <a:r>
              <a:rPr lang="en-US" dirty="0"/>
              <a:t> Society (IGS)</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a:t>
            </a:r>
            <a:r>
              <a:rPr lang="en-GB" dirty="0" err="1"/>
              <a:t>Webinar:An</a:t>
            </a:r>
            <a:r>
              <a:rPr lang="en-GB" dirty="0"/>
              <a:t> Introduction to </a:t>
            </a:r>
            <a:r>
              <a:rPr lang="en-GB" dirty="0" err="1"/>
              <a:t>Geosynthetics</a:t>
            </a:r>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92500" lnSpcReduction="20000"/>
          </a:bodyPr>
          <a:lstStyle/>
          <a:p>
            <a:pPr marL="0" indent="0">
              <a:spcBef>
                <a:spcPts val="0"/>
              </a:spcBef>
              <a:buNone/>
            </a:pPr>
            <a:r>
              <a:rPr lang="en-GB" b="1" dirty="0"/>
              <a:t>Learning Objectives</a:t>
            </a:r>
            <a:r>
              <a:rPr lang="pl-PL" b="1" dirty="0"/>
              <a:t>:</a:t>
            </a:r>
          </a:p>
          <a:p>
            <a:pPr>
              <a:spcBef>
                <a:spcPts val="0"/>
              </a:spcBef>
              <a:buFont typeface="Arial" panose="020B0604020202020204" pitchFamily="34" charset="0"/>
              <a:buChar char="•"/>
            </a:pPr>
            <a:r>
              <a:rPr lang="en-US" dirty="0"/>
              <a:t>Understand the fundamental concept and definition of </a:t>
            </a:r>
            <a:r>
              <a:rPr lang="en-US" dirty="0" err="1"/>
              <a:t>geosynthetics</a:t>
            </a:r>
            <a:endParaRPr lang="pl-PL" dirty="0"/>
          </a:p>
          <a:p>
            <a:pPr>
              <a:spcBef>
                <a:spcPts val="0"/>
              </a:spcBef>
              <a:buFont typeface="Arial" panose="020B0604020202020204" pitchFamily="34" charset="0"/>
              <a:buChar char="•"/>
            </a:pPr>
            <a:r>
              <a:rPr lang="en-US" dirty="0"/>
              <a:t>Identify major categories of </a:t>
            </a:r>
            <a:r>
              <a:rPr lang="en-US" dirty="0" err="1"/>
              <a:t>geosynthetics</a:t>
            </a:r>
            <a:r>
              <a:rPr lang="en-US" dirty="0"/>
              <a:t> and their engineering functions</a:t>
            </a:r>
            <a:endParaRPr lang="pl-PL" dirty="0"/>
          </a:p>
          <a:p>
            <a:pPr>
              <a:spcBef>
                <a:spcPts val="0"/>
              </a:spcBef>
              <a:buFont typeface="Arial" panose="020B0604020202020204" pitchFamily="34" charset="0"/>
              <a:buChar char="•"/>
            </a:pPr>
            <a:r>
              <a:rPr lang="en-US" dirty="0"/>
              <a:t>Recognize typical applications of </a:t>
            </a:r>
            <a:r>
              <a:rPr lang="en-US" dirty="0" err="1"/>
              <a:t>geosynthetics</a:t>
            </a:r>
            <a:r>
              <a:rPr lang="en-US" dirty="0"/>
              <a:t> in geotechnical and civil engineering</a:t>
            </a:r>
            <a:endParaRPr lang="pl-PL" dirty="0"/>
          </a:p>
          <a:p>
            <a:pPr>
              <a:spcBef>
                <a:spcPts val="0"/>
              </a:spcBef>
              <a:buFont typeface="Arial" panose="020B0604020202020204" pitchFamily="34" charset="0"/>
              <a:buChar char="•"/>
            </a:pPr>
            <a:r>
              <a:rPr lang="en-US" dirty="0"/>
              <a:t>Understand how </a:t>
            </a:r>
            <a:r>
              <a:rPr lang="en-US" dirty="0" err="1"/>
              <a:t>geosynthetics</a:t>
            </a:r>
            <a:r>
              <a:rPr lang="en-US" dirty="0"/>
              <a:t> contribute to infrastructure performance, durability, and sustainability</a:t>
            </a:r>
            <a:endParaRPr lang="pl-PL" dirty="0"/>
          </a:p>
          <a:p>
            <a:pPr>
              <a:spcBef>
                <a:spcPts val="0"/>
              </a:spcBef>
              <a:buFont typeface="Arial" panose="020B0604020202020204" pitchFamily="34" charset="0"/>
              <a:buChar char="•"/>
            </a:pPr>
            <a:r>
              <a:rPr lang="en-US" dirty="0"/>
              <a:t>Gain introductory knowledge of current developments and practical use of </a:t>
            </a:r>
            <a:r>
              <a:rPr lang="en-US" dirty="0" err="1"/>
              <a:t>geosynthetic</a:t>
            </a:r>
            <a:r>
              <a:rPr lang="en-US" dirty="0"/>
              <a:t> materials</a:t>
            </a:r>
            <a:endParaRPr lang="pl-PL" dirty="0"/>
          </a:p>
        </p:txBody>
      </p:sp>
    </p:spTree>
    <p:extLst>
      <p:ext uri="{BB962C8B-B14F-4D97-AF65-F5344CB8AC3E}">
        <p14:creationId xmlns:p14="http://schemas.microsoft.com/office/powerpoint/2010/main" val="12895952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TRB </a:t>
            </a:r>
            <a:r>
              <a:rPr lang="en-GB" dirty="0" err="1"/>
              <a:t>Webinar:An</a:t>
            </a:r>
            <a:r>
              <a:rPr lang="en-GB" dirty="0"/>
              <a:t> Introduction to </a:t>
            </a:r>
            <a:r>
              <a:rPr lang="en-GB" dirty="0" err="1"/>
              <a:t>Geosynthetics</a:t>
            </a:r>
            <a:endParaRPr lang="en-GB" dirty="0"/>
          </a:p>
        </p:txBody>
      </p:sp>
      <p:pic>
        <p:nvPicPr>
          <p:cNvPr id="3" name="Multimedia online 2" title="Introduction to Geosynthetics - Prof. Chungsik Yoo">
            <a:hlinkClick r:id="" action="ppaction://noaction"/>
            <a:extLst>
              <a:ext uri="{FF2B5EF4-FFF2-40B4-BE49-F238E27FC236}">
                <a16:creationId xmlns:a16="http://schemas.microsoft.com/office/drawing/2014/main" id="{6B47080E-FF20-F00B-6175-8769F044A1A3}"/>
              </a:ext>
            </a:extLst>
          </p:cNvPr>
          <p:cNvPicPr>
            <a:picLocks noRot="1" noChangeAspect="1"/>
          </p:cNvPicPr>
          <p:nvPr>
            <a:videoFile r:link="rId1"/>
          </p:nvPr>
        </p:nvPicPr>
        <p:blipFill>
          <a:blip r:embed="rId3"/>
          <a:stretch>
            <a:fillRect/>
          </a:stretch>
        </p:blipFill>
        <p:spPr>
          <a:xfrm>
            <a:off x="1402080" y="1612392"/>
            <a:ext cx="6979920" cy="5242560"/>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992D93B7-C5D3-42A7-A9D0-DFFE1B64ECC1}"/>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260</TotalTime>
  <Words>140</Words>
  <Application>Microsoft Office PowerPoint</Application>
  <PresentationFormat>Panoramiczny</PresentationFormat>
  <Paragraphs>15</Paragraphs>
  <Slides>7</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7</vt:i4>
      </vt:variant>
    </vt:vector>
  </HeadingPairs>
  <TitlesOfParts>
    <vt:vector size="16"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An Introduction to Geosynthetics</vt:lpstr>
      <vt:lpstr>Road Transportation Systems Engineering Development in the Sub-Saharan Africa – Modern EU Master Programme &amp; Capacity Building</vt:lpstr>
      <vt:lpstr>Prezentacja programu PowerPoint</vt:lpstr>
      <vt:lpstr>TRB Webinar:An Introduction to Geosynthetics</vt:lpstr>
      <vt:lpstr>TRB Webinar:An Introduction to Geosynthetics</vt:lpstr>
      <vt:lpstr>TRB Webinar:An Introduction to Geosynthetics</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34</cp:revision>
  <dcterms:modified xsi:type="dcterms:W3CDTF">2026-05-29T10:47:42Z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