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 snapToGrid="0">
      <p:cViewPr varScale="1">
        <p:scale>
          <a:sx n="81" d="100"/>
          <a:sy n="81" d="100"/>
        </p:scale>
        <p:origin x="50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435C5-73E6-421A-BC22-96C5F7689D88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DC3E3-3E4C-4626-969F-AD1B59BD6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3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-M3YlA2KDg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LvizyDFLQ4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https://www.youtube.com/watch?v=B-M3YlA2KDg</a:t>
            </a:r>
            <a:r>
              <a:rPr lang="pl-PL" dirty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DC3E3-3E4C-4626-969F-AD1B59BD68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78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https://www.youtube.com/watch?v=mLvizyDFLQ4</a:t>
            </a:r>
            <a:r>
              <a:rPr lang="pl-PL" dirty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DC3E3-3E4C-4626-969F-AD1B59BD68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97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7A36BF-BAFF-4B16-B065-547CDDDAB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C23102-6A80-4DB5-A2B7-17CBB9FBF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A53106-DDB3-4C4B-9960-6F298BA5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9B2C27-D768-4D87-948D-C6171215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A62677-3C73-4385-B202-A4DA51E1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7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BC4962-880A-407E-B33D-7EE48C02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88A60E6-1F7B-4E6C-A6FE-9D60B3987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AED85F-C85A-4012-A55E-1DB491B4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18640B-5BBC-48A3-98AC-F91A6333B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60BBC7-3373-4C34-8B50-153F3D2C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1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5DDCD6F-E4A5-4D45-B213-B3A21B3C4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89FDF3A-A560-4BD7-A8E4-F398B78E2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60172A-EB75-4F74-AD9A-FAD0D9CD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925D63-EAB2-4024-8DBE-EBF1C525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2D1394-E826-4B13-A47C-F37CBC32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4E0FAD-7280-4CE6-98A1-57306A8D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EAC559-7341-4DDA-A441-3F469B6AA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DD107F-8A77-4B48-AA74-75F8DD05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FB5DF1-AB2B-4514-974F-AE0488AE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24C294-9413-4A84-B586-65A0C13F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8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59804-CC5F-457A-905B-7DE47CDD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3F6675-2991-4109-BC59-6BB88D053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87C81F-2573-426D-BE58-76E3A803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3EEF677-6895-4C26-B39D-9B258997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7D3A2C-8764-488C-95AA-BBCF1F8E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0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1E79E2-D914-4613-BC8B-6D2CB6AA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AA1A5D-36DF-4188-9240-3AE18506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9D67330-847C-40D3-9ECB-FE223FCDF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92F063-209E-43D6-ABFC-3EFE8131B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0D5F752-1DCF-4561-A043-0BD4147E0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0B9F9F9-C3EB-4AFB-8D47-AE1D27AC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8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01AB7-FA9C-4963-8BCE-8B44E3C8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4B75FB-CE26-4B36-8C67-D7E3E2896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5801D70-258E-4818-8CA0-36AD72FA9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D182BBF-199A-4776-AE27-7ADCE1E16D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B20C8FC-B4DA-471C-A549-B75818941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1243A11-E2BB-4914-A2C5-7B18D18E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4DBF99A-0519-44C3-A5AD-A8E62382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37471E9-D415-4808-ABF2-86899DD0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A68CAA-AD03-4427-8380-7C071F20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E2C17D0-DB17-4A15-A61A-C9B9D227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CBF177A-E92D-4581-AD61-B330AD816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6F1FBCD-870B-4FF4-B50A-A7DED630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4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F22554E-0853-4720-A4FA-99B050F9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470E428-036F-41A2-9B1B-A0E52373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B3823AF-5FFA-483F-8C7A-B4ED2A60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7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405C70-CA8B-4C85-83F9-0CED4FF0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9A7B9F-049C-474B-BEB3-2A26E5007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675CFA-37CE-4F50-8A3D-68BAD87EB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41531D-1D6C-4A59-82A2-C5FFF2BE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52DA482-D4C5-4F91-82EB-690D8996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E577E3-22F6-4E87-BF25-E2F0CE4C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7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34516C-651B-4DEF-9E8C-614095213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8177FE-8921-4F0B-9C6C-4102563B6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D84A967-A0AF-4676-8007-C0EED76B1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6D1A31-4006-42C0-8951-2F96F425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70BBEC2-3A4C-4BF1-AB6D-729A6FF14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BCA6E24-2E01-4221-B4C4-7E2DD854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7FECD30-4A12-4718-B7F0-5F42C1CF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E42D0E-5433-4931-942E-B9220D15D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B1FA9A-EF3F-442D-B4F3-C2E891C68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1C725-EB48-4DE6-BA4B-DFBA4841263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2F0352-2166-43F6-BC17-74F21490F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99A82E4-F98C-4267-B5FD-D7A46D402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26003-5664-40DE-A7D1-C8532A1F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3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-M3YlA2KDg?feature=oembed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LvizyDFLQ4?feature=oembed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12602-BBAB-4F33-B8BC-2D81F477B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Ishikawa</a:t>
            </a:r>
            <a:r>
              <a:rPr lang="pl-PL" dirty="0"/>
              <a:t> Diagram</a:t>
            </a:r>
            <a:endParaRPr lang="en-US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2301BE1-8EF5-4034-A3DF-6BBCEE8E88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Quality</a:t>
            </a:r>
            <a:r>
              <a:rPr lang="pl-PL" dirty="0"/>
              <a:t> </a:t>
            </a:r>
            <a:r>
              <a:rPr lang="pl-PL" dirty="0" err="1"/>
              <a:t>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52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CF07D8-B214-4446-B7E7-6C99FC23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56872" y="180561"/>
            <a:ext cx="11710672" cy="15101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81BC90-DA20-4E70-AA7B-11E01AF9E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Znalezione obrazy dla zapytania: fishbone diagram&quot;">
            <a:extLst>
              <a:ext uri="{FF2B5EF4-FFF2-40B4-BE49-F238E27FC236}">
                <a16:creationId xmlns:a16="http://schemas.microsoft.com/office/drawing/2014/main" id="{E02F10D2-24EE-421A-B2BD-DA286DB35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398" y="522638"/>
            <a:ext cx="8070915" cy="481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760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3E0C8E-C0EC-4D3A-AD22-D5D87F74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Znalezione obrazy dla zapytania: fishbone diagram&quot;">
            <a:extLst>
              <a:ext uri="{FF2B5EF4-FFF2-40B4-BE49-F238E27FC236}">
                <a16:creationId xmlns:a16="http://schemas.microsoft.com/office/drawing/2014/main" id="{C6451751-4A31-453E-AA25-6AFEE1D31D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224" y="966341"/>
            <a:ext cx="8733552" cy="49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02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6D995A-A1A2-452C-B94E-F875E12A6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</a:t>
            </a:r>
            <a:r>
              <a:rPr lang="en-US" b="1" dirty="0" err="1"/>
              <a:t>shikawa</a:t>
            </a:r>
            <a:r>
              <a:rPr lang="en-US" b="1" dirty="0"/>
              <a:t> diagram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788570-63B5-4443-8578-7BF77AC5D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(also called </a:t>
            </a:r>
            <a:r>
              <a:rPr lang="en-US" b="1" dirty="0"/>
              <a:t>fishbone diagram</a:t>
            </a:r>
            <a:r>
              <a:rPr lang="en-US" dirty="0"/>
              <a:t>, </a:t>
            </a:r>
            <a:r>
              <a:rPr lang="en-US" b="1" dirty="0"/>
              <a:t>herringbone diagram</a:t>
            </a:r>
            <a:r>
              <a:rPr lang="en-US" dirty="0"/>
              <a:t>, </a:t>
            </a:r>
            <a:r>
              <a:rPr lang="en-US" b="1" dirty="0"/>
              <a:t>cause-and-effect diagram</a:t>
            </a:r>
            <a:r>
              <a:rPr lang="en-US" dirty="0"/>
              <a:t>, or </a:t>
            </a:r>
            <a:r>
              <a:rPr lang="en-US" b="1" dirty="0" err="1"/>
              <a:t>Fishikawa</a:t>
            </a:r>
            <a:r>
              <a:rPr lang="en-US" dirty="0"/>
              <a:t>)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en-US" dirty="0"/>
              <a:t>created by Kaoru Ishikawa</a:t>
            </a:r>
            <a:r>
              <a:rPr lang="pl-PL" dirty="0"/>
              <a:t> - </a:t>
            </a:r>
            <a:r>
              <a:rPr lang="en-US" dirty="0"/>
              <a:t> 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en-US" dirty="0"/>
              <a:t>show</a:t>
            </a:r>
            <a:r>
              <a:rPr lang="pl-PL" dirty="0"/>
              <a:t>s</a:t>
            </a:r>
            <a:r>
              <a:rPr lang="en-US" dirty="0"/>
              <a:t> the causes of a specific event</a:t>
            </a:r>
            <a:r>
              <a:rPr lang="pl-PL" dirty="0"/>
              <a:t>/ problem.</a:t>
            </a:r>
          </a:p>
          <a:p>
            <a:pPr marL="0" indent="0" algn="just">
              <a:buNone/>
            </a:pPr>
            <a:r>
              <a:rPr lang="en-US" dirty="0"/>
              <a:t>The fishbone diagram identifies many possible causes for an effect or problem. It can be used to structure a </a:t>
            </a:r>
            <a:r>
              <a:rPr lang="en-US" b="1" dirty="0"/>
              <a:t>brainstorming session. </a:t>
            </a:r>
            <a:r>
              <a:rPr lang="en-US" dirty="0"/>
              <a:t>It immediately sorts ideas into useful categories.</a:t>
            </a:r>
          </a:p>
        </p:txBody>
      </p:sp>
      <p:pic>
        <p:nvPicPr>
          <p:cNvPr id="8194" name="Picture 2" descr="Znalezione obrazy dla zapytania: mozg&quot;">
            <a:extLst>
              <a:ext uri="{FF2B5EF4-FFF2-40B4-BE49-F238E27FC236}">
                <a16:creationId xmlns:a16="http://schemas.microsoft.com/office/drawing/2014/main" id="{31EE2B1E-D05A-4AE4-8C6F-E71D404E8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462" y="4499106"/>
            <a:ext cx="2133148" cy="199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94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02E1F0-49DC-4A27-B198-3C9C87EC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/>
              <a:t>Steps</a:t>
            </a:r>
            <a:endParaRPr lang="en-US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BDC44D-F3BB-4D35-A278-91A3FC47D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Identify</a:t>
            </a:r>
            <a:r>
              <a:rPr lang="pl-PL" dirty="0"/>
              <a:t> a problem (</a:t>
            </a:r>
            <a:r>
              <a:rPr lang="pl-PL" dirty="0" err="1"/>
              <a:t>head</a:t>
            </a:r>
            <a:r>
              <a:rPr lang="pl-PL" dirty="0"/>
              <a:t> of </a:t>
            </a:r>
            <a:r>
              <a:rPr lang="pl-PL" dirty="0" err="1"/>
              <a:t>fish</a:t>
            </a:r>
            <a:r>
              <a:rPr lang="pl-PL" dirty="0"/>
              <a:t>).</a:t>
            </a:r>
          </a:p>
          <a:p>
            <a:r>
              <a:rPr lang="pl-PL" dirty="0"/>
              <a:t>U</a:t>
            </a:r>
            <a:r>
              <a:rPr lang="en-US" dirty="0"/>
              <a:t>se brainstorming to identify the main categories of causes of the problem. If this is difficult, use general headings</a:t>
            </a:r>
            <a:r>
              <a:rPr lang="pl-PL" dirty="0"/>
              <a:t> (</a:t>
            </a:r>
            <a:r>
              <a:rPr lang="pl-PL" dirty="0" err="1"/>
              <a:t>proposed</a:t>
            </a:r>
            <a:r>
              <a:rPr lang="pl-PL" dirty="0"/>
              <a:t>)</a:t>
            </a:r>
            <a:r>
              <a:rPr lang="en-US" dirty="0"/>
              <a:t>: </a:t>
            </a:r>
            <a:r>
              <a:rPr lang="pl-PL" dirty="0"/>
              <a:t>M</a:t>
            </a:r>
            <a:r>
              <a:rPr lang="en-US" dirty="0" err="1"/>
              <a:t>ethods</a:t>
            </a:r>
            <a:r>
              <a:rPr lang="pl-PL" dirty="0"/>
              <a:t>,</a:t>
            </a:r>
            <a:r>
              <a:rPr lang="en-US" dirty="0"/>
              <a:t> Machines (equipment)</a:t>
            </a:r>
            <a:r>
              <a:rPr lang="pl-PL" dirty="0"/>
              <a:t>,</a:t>
            </a:r>
            <a:r>
              <a:rPr lang="en-US" dirty="0"/>
              <a:t> People (</a:t>
            </a:r>
            <a:r>
              <a:rPr lang="pl-PL" dirty="0" err="1"/>
              <a:t>personnel</a:t>
            </a:r>
            <a:r>
              <a:rPr lang="pl-PL" dirty="0"/>
              <a:t>, </a:t>
            </a:r>
            <a:r>
              <a:rPr lang="en-US" dirty="0"/>
              <a:t>workforce)</a:t>
            </a:r>
            <a:r>
              <a:rPr lang="pl-PL" dirty="0"/>
              <a:t>,</a:t>
            </a:r>
            <a:r>
              <a:rPr lang="en-US" dirty="0"/>
              <a:t> </a:t>
            </a:r>
            <a:r>
              <a:rPr lang="pl-PL" dirty="0"/>
              <a:t>M</a:t>
            </a:r>
            <a:r>
              <a:rPr lang="en-US" dirty="0" err="1"/>
              <a:t>aterials</a:t>
            </a:r>
            <a:r>
              <a:rPr lang="pl-PL" dirty="0"/>
              <a:t>,</a:t>
            </a:r>
            <a:r>
              <a:rPr lang="en-US" dirty="0"/>
              <a:t> Measurement</a:t>
            </a:r>
            <a:r>
              <a:rPr lang="pl-PL" dirty="0"/>
              <a:t>,</a:t>
            </a:r>
            <a:r>
              <a:rPr lang="en-US" dirty="0"/>
              <a:t> Environment</a:t>
            </a:r>
            <a:r>
              <a:rPr lang="pl-PL" dirty="0"/>
              <a:t>…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category</a:t>
            </a:r>
            <a:r>
              <a:rPr lang="pl-PL" dirty="0"/>
              <a:t> </a:t>
            </a:r>
            <a:r>
              <a:rPr lang="pl-PL" dirty="0" err="1"/>
              <a:t>does’t</a:t>
            </a:r>
            <a:r>
              <a:rPr lang="pl-PL" dirty="0"/>
              <a:t> </a:t>
            </a:r>
            <a:r>
              <a:rPr lang="pl-PL" dirty="0" err="1"/>
              <a:t>match</a:t>
            </a:r>
            <a:r>
              <a:rPr lang="pl-PL" dirty="0"/>
              <a:t>,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can</a:t>
            </a:r>
            <a:r>
              <a:rPr lang="pl-PL" dirty="0"/>
              <a:t> skip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598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60CE0-B0AF-47D0-A8CD-FEE4C408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B13DD8-A86B-44EC-9B56-FC6A9592C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29EC6DE-34DB-4718-A591-7A89C8941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288" y="0"/>
            <a:ext cx="8099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0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237699-FEEA-467C-8928-DCA452CD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5 </a:t>
            </a:r>
            <a:r>
              <a:rPr lang="pl-PL" b="1" dirty="0" err="1"/>
              <a:t>why</a:t>
            </a:r>
            <a:r>
              <a:rPr lang="pl-PL" b="1" dirty="0"/>
              <a:t> </a:t>
            </a:r>
            <a:r>
              <a:rPr lang="pl-PL" b="1" dirty="0" err="1"/>
              <a:t>method</a:t>
            </a:r>
            <a:br>
              <a:rPr lang="pl-PL" dirty="0"/>
            </a:br>
            <a:endParaRPr lang="en-US" dirty="0"/>
          </a:p>
        </p:txBody>
      </p:sp>
      <p:pic>
        <p:nvPicPr>
          <p:cNvPr id="4098" name="Picture 2" descr="Znalezione obrazy dla zapytania: 5 why&quot;">
            <a:extLst>
              <a:ext uri="{FF2B5EF4-FFF2-40B4-BE49-F238E27FC236}">
                <a16:creationId xmlns:a16="http://schemas.microsoft.com/office/drawing/2014/main" id="{139018CD-FA37-4351-9D50-780EF9FC2B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229" y="1449472"/>
            <a:ext cx="6855542" cy="414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31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AB66CF-750B-4F8E-8DEE-39325F7A1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Znalezione obrazy dla zapytania: 5 why&quot;">
            <a:extLst>
              <a:ext uri="{FF2B5EF4-FFF2-40B4-BE49-F238E27FC236}">
                <a16:creationId xmlns:a16="http://schemas.microsoft.com/office/drawing/2014/main" id="{412E3D34-C775-4181-B7A8-7DA957E4D3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371" y="1027906"/>
            <a:ext cx="9553575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78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9BCD35-9CED-4D63-8C7F-EACABBF0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393AA-1528-4A33-B57F-FD22E240C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 descr="Znalezione obrazy dla zapytania: 5 why&quot;">
            <a:extLst>
              <a:ext uri="{FF2B5EF4-FFF2-40B4-BE49-F238E27FC236}">
                <a16:creationId xmlns:a16="http://schemas.microsoft.com/office/drawing/2014/main" id="{56A6255D-1FD5-417D-A174-35CDD9126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957263"/>
            <a:ext cx="3810000" cy="494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6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36263D-2CA3-46C4-A438-71521B4E9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5 WHY</a:t>
            </a:r>
            <a:endParaRPr lang="en-US" b="1" dirty="0"/>
          </a:p>
        </p:txBody>
      </p:sp>
      <p:pic>
        <p:nvPicPr>
          <p:cNvPr id="4" name="Multimedia online 3" title="The 5 Whys Problem-solving Method">
            <a:hlinkClick r:id="" action="ppaction://media"/>
            <a:extLst>
              <a:ext uri="{FF2B5EF4-FFF2-40B4-BE49-F238E27FC236}">
                <a16:creationId xmlns:a16="http://schemas.microsoft.com/office/drawing/2014/main" id="{8C1338DD-96AE-4B15-828C-F02D3303741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28800" y="1600602"/>
            <a:ext cx="8135938" cy="457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A247CC-57FE-4A75-8870-566061B65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/>
              <a:t>Ishikawa</a:t>
            </a:r>
            <a:r>
              <a:rPr lang="pl-PL" b="1" dirty="0"/>
              <a:t> Diagram</a:t>
            </a:r>
            <a:endParaRPr lang="en-US" b="1" dirty="0"/>
          </a:p>
        </p:txBody>
      </p:sp>
      <p:pic>
        <p:nvPicPr>
          <p:cNvPr id="4" name="Multimedia online 3" title="How to create cause-and-effect diagrams">
            <a:hlinkClick r:id="" action="ppaction://media"/>
            <a:extLst>
              <a:ext uri="{FF2B5EF4-FFF2-40B4-BE49-F238E27FC236}">
                <a16:creationId xmlns:a16="http://schemas.microsoft.com/office/drawing/2014/main" id="{C540D644-8CE4-491A-B4D1-647A9609A5E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55423" y="1793856"/>
            <a:ext cx="8513010" cy="478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9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174</Words>
  <Application>Microsoft Office PowerPoint</Application>
  <PresentationFormat>Panoramiczny</PresentationFormat>
  <Paragraphs>17</Paragraphs>
  <Slides>11</Slides>
  <Notes>2</Notes>
  <HiddenSlides>0</HiddenSlides>
  <MMClips>2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Ishikawa Diagram</vt:lpstr>
      <vt:lpstr>Ishikawa diagram</vt:lpstr>
      <vt:lpstr>Steps</vt:lpstr>
      <vt:lpstr>Prezentacja programu PowerPoint</vt:lpstr>
      <vt:lpstr>5 why method </vt:lpstr>
      <vt:lpstr>Prezentacja programu PowerPoint</vt:lpstr>
      <vt:lpstr>Prezentacja programu PowerPoint</vt:lpstr>
      <vt:lpstr>5 WHY</vt:lpstr>
      <vt:lpstr>Ishikawa Diagram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Ishikawa Diagram</dc:title>
  <dc:creator>Anna  Wendt</dc:creator>
  <cp:lastModifiedBy>Anna  Wendt</cp:lastModifiedBy>
  <cp:revision>6</cp:revision>
  <dcterms:created xsi:type="dcterms:W3CDTF">2019-11-21T05:19:37Z</dcterms:created>
  <dcterms:modified xsi:type="dcterms:W3CDTF">2019-11-21T06:04:35Z</dcterms:modified>
</cp:coreProperties>
</file>