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7" r:id="rId9"/>
    <p:sldId id="274" r:id="rId10"/>
    <p:sldId id="269" r:id="rId11"/>
    <p:sldId id="263" r:id="rId12"/>
    <p:sldId id="264" r:id="rId13"/>
    <p:sldId id="275" r:id="rId14"/>
    <p:sldId id="276" r:id="rId15"/>
    <p:sldId id="277" r:id="rId16"/>
    <p:sldId id="266" r:id="rId17"/>
    <p:sldId id="278" r:id="rId18"/>
    <p:sldId id="279" r:id="rId19"/>
    <p:sldId id="280" r:id="rId20"/>
    <p:sldId id="281" r:id="rId21"/>
    <p:sldId id="268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21.11.2019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2WEzM3LFh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ie.pg.edu.pl/kzjit/department-of-quality-management-and-commodity-science-consists-of-two-research-center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auczanie.pg.edu.p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/>
              <a:t>Introduction</a:t>
            </a:r>
            <a:r>
              <a:rPr lang="pl-PL" dirty="0"/>
              <a:t> to the </a:t>
            </a:r>
            <a:r>
              <a:rPr lang="pl-PL" dirty="0" err="1"/>
              <a:t>course</a:t>
            </a:r>
            <a:r>
              <a:rPr lang="pl-PL" dirty="0"/>
              <a:t> </a:t>
            </a:r>
            <a:r>
              <a:rPr lang="pl-PL" b="1" dirty="0"/>
              <a:t>Presentation Technologies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Anna Wendt, MSC</a:t>
            </a:r>
          </a:p>
        </p:txBody>
      </p:sp>
      <p:pic>
        <p:nvPicPr>
          <p:cNvPr id="14338" name="Picture 2" descr="Znalezione obrazy dla zapytania logo z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3110645" cy="790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pl-PL" b="1" dirty="0"/>
              <a:t>M</a:t>
            </a:r>
            <a:r>
              <a:rPr lang="en-US" b="1" dirty="0"/>
              <a:t>ore practice</a:t>
            </a:r>
            <a:r>
              <a:rPr lang="pl-PL" b="1" dirty="0"/>
              <a:t> </a:t>
            </a:r>
          </a:p>
          <a:p>
            <a:pPr algn="ctr">
              <a:buNone/>
            </a:pPr>
            <a:r>
              <a:rPr lang="pl-PL" b="1" dirty="0"/>
              <a:t>= </a:t>
            </a:r>
          </a:p>
          <a:p>
            <a:pPr algn="ctr">
              <a:buNone/>
            </a:pPr>
            <a:r>
              <a:rPr lang="en-US" b="1" dirty="0"/>
              <a:t>better results in the future</a:t>
            </a:r>
            <a:r>
              <a:rPr lang="pl-PL" b="1" dirty="0"/>
              <a:t> and  less </a:t>
            </a:r>
            <a:r>
              <a:rPr lang="pl-PL" b="1" dirty="0" err="1"/>
              <a:t>stress</a:t>
            </a:r>
            <a:r>
              <a:rPr lang="pl-PL" b="1" dirty="0"/>
              <a:t> on </a:t>
            </a:r>
            <a:r>
              <a:rPr lang="pl-PL" b="1" dirty="0" err="1"/>
              <a:t>the</a:t>
            </a:r>
            <a:r>
              <a:rPr lang="pl-PL" b="1" dirty="0"/>
              <a:t> </a:t>
            </a:r>
            <a:r>
              <a:rPr lang="pl-PL" b="1" dirty="0" err="1"/>
              <a:t>stage</a:t>
            </a:r>
            <a:r>
              <a:rPr lang="pl-PL" b="1" dirty="0"/>
              <a:t>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pic>
        <p:nvPicPr>
          <p:cNvPr id="1026" name="Picture 2" descr="Znalezione obrazy dla zapytania good presen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143248"/>
            <a:ext cx="5548298" cy="28989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get</a:t>
            </a:r>
            <a:r>
              <a:rPr lang="pl-PL" dirty="0"/>
              <a:t> 100 </a:t>
            </a:r>
            <a:r>
              <a:rPr lang="pl-PL" dirty="0" err="1"/>
              <a:t>points</a:t>
            </a:r>
            <a:r>
              <a:rPr lang="pl-PL" dirty="0"/>
              <a:t> </a:t>
            </a:r>
            <a:r>
              <a:rPr lang="pl-PL" dirty="0" err="1"/>
              <a:t>during</a:t>
            </a:r>
            <a:r>
              <a:rPr lang="pl-PL" dirty="0"/>
              <a:t> </a:t>
            </a:r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 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501167"/>
              </p:ext>
            </p:extLst>
          </p:nvPr>
        </p:nvGraphicFramePr>
        <p:xfrm>
          <a:off x="1357290" y="3071810"/>
          <a:ext cx="4643470" cy="2621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217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1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2944">
                <a:tc>
                  <a:txBody>
                    <a:bodyPr/>
                    <a:lstStyle/>
                    <a:p>
                      <a:pPr algn="ctr"/>
                      <a:r>
                        <a:rPr kumimoji="0" lang="pl-PL" sz="2800" kern="1200" dirty="0" err="1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Points</a:t>
                      </a:r>
                      <a:endParaRPr lang="pl-PL" sz="2800" dirty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l-PL" sz="2800" kern="1200" dirty="0" err="1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Final</a:t>
                      </a:r>
                      <a:r>
                        <a:rPr kumimoji="0" lang="pl-PL" sz="2800" kern="1200" baseline="0" dirty="0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kumimoji="0" lang="pl-PL" sz="2800" kern="1200" baseline="0" dirty="0" err="1">
                          <a:solidFill>
                            <a:srgbClr val="002060"/>
                          </a:solidFill>
                          <a:latin typeface="Cambria" pitchFamily="18" charset="0"/>
                        </a:rPr>
                        <a:t>mark</a:t>
                      </a:r>
                      <a:endParaRPr lang="pl-PL" sz="2800" dirty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94 - 100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5,0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87 - 93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latin typeface="Calibri" pitchFamily="34" charset="0"/>
                        </a:rPr>
                        <a:t>4,5</a:t>
                      </a:r>
                      <a:endParaRPr lang="pl-PL" sz="24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80 - 86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4,0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71 - 79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3,5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35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60 - 70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latin typeface="Calibri" pitchFamily="34" charset="0"/>
                        </a:rPr>
                        <a:t>3,0</a:t>
                      </a:r>
                      <a:endParaRPr lang="pl-PL" sz="24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 err="1"/>
              <a:t>Exerci</a:t>
            </a:r>
            <a:r>
              <a:rPr lang="en-US" dirty="0"/>
              <a:t>s</a:t>
            </a:r>
            <a:r>
              <a:rPr lang="pl-PL" dirty="0"/>
              <a:t>es (</a:t>
            </a:r>
            <a:r>
              <a:rPr lang="pl-PL" dirty="0" err="1"/>
              <a:t>send</a:t>
            </a:r>
            <a:r>
              <a:rPr lang="pl-PL" dirty="0"/>
              <a:t> by e-nauczanie).</a:t>
            </a:r>
          </a:p>
          <a:p>
            <a:r>
              <a:rPr lang="pl-PL" dirty="0"/>
              <a:t> </a:t>
            </a:r>
            <a:r>
              <a:rPr lang="pl-PL" dirty="0" err="1"/>
              <a:t>Individual</a:t>
            </a:r>
            <a:r>
              <a:rPr lang="pl-PL" dirty="0"/>
              <a:t> </a:t>
            </a:r>
            <a:r>
              <a:rPr lang="pl-PL" dirty="0" err="1"/>
              <a:t>presentations</a:t>
            </a:r>
            <a:r>
              <a:rPr lang="pl-PL" dirty="0"/>
              <a:t> (</a:t>
            </a:r>
            <a:r>
              <a:rPr lang="pl-PL" dirty="0" err="1"/>
              <a:t>short</a:t>
            </a:r>
            <a:r>
              <a:rPr lang="pl-PL" dirty="0"/>
              <a:t>)</a:t>
            </a:r>
          </a:p>
          <a:p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in</a:t>
            </a:r>
            <a:r>
              <a:rPr lang="pl-PL" dirty="0"/>
              <a:t> group</a:t>
            </a:r>
          </a:p>
          <a:p>
            <a:r>
              <a:rPr lang="pl-PL" dirty="0" err="1"/>
              <a:t>Attendence</a:t>
            </a:r>
            <a:r>
              <a:rPr lang="pl-PL" dirty="0"/>
              <a:t>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Requirements</a:t>
            </a:r>
            <a:r>
              <a:rPr lang="pl-PL" dirty="0"/>
              <a:t>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BF978050-8694-4341-BCE9-593E89238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-apple-system"/>
              </a:rPr>
              <a:t>21.11.2019 - beginning 8.15 a.m., room 214</a:t>
            </a:r>
            <a:endParaRPr lang="pl-PL" dirty="0">
              <a:solidFill>
                <a:srgbClr val="000000"/>
              </a:solidFill>
              <a:latin typeface="-apple-system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-apple-system"/>
              </a:rPr>
              <a:t>25.11.2019 - beginning 9.15 a.m., room 214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-apple-system"/>
              </a:rPr>
              <a:t>27.11.2019 - beginning 1.15 </a:t>
            </a:r>
            <a:r>
              <a:rPr lang="en-US" dirty="0" err="1">
                <a:solidFill>
                  <a:srgbClr val="000000"/>
                </a:solidFill>
                <a:latin typeface="-apple-system"/>
              </a:rPr>
              <a:t>p.m</a:t>
            </a:r>
            <a:r>
              <a:rPr lang="en-US" dirty="0">
                <a:solidFill>
                  <a:srgbClr val="000000"/>
                </a:solidFill>
                <a:latin typeface="-apple-system"/>
              </a:rPr>
              <a:t>, room 202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-apple-system"/>
              </a:rPr>
              <a:t>28.11.2019 - beginning 8.15 a</a:t>
            </a:r>
            <a:r>
              <a:rPr lang="pl-PL" dirty="0">
                <a:solidFill>
                  <a:srgbClr val="000000"/>
                </a:solidFill>
                <a:latin typeface="-apple-system"/>
              </a:rPr>
              <a:t>.</a:t>
            </a:r>
            <a:r>
              <a:rPr lang="en-US" dirty="0">
                <a:solidFill>
                  <a:srgbClr val="000000"/>
                </a:solidFill>
                <a:latin typeface="-apple-system"/>
              </a:rPr>
              <a:t>m., room 214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-apple-system"/>
              </a:rPr>
              <a:t>29.11.2019 - beginning 2.15 p.m., room 214 </a:t>
            </a:r>
            <a:endParaRPr lang="en-US" dirty="0">
              <a:solidFill>
                <a:srgbClr val="000000"/>
              </a:solidFill>
              <a:latin typeface="-apple-system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-apple-system"/>
              </a:rPr>
              <a:t>2.12.2019 - beginning 3.15 p.m., room 202</a:t>
            </a:r>
            <a:r>
              <a:rPr lang="en-US" dirty="0">
                <a:solidFill>
                  <a:srgbClr val="000000"/>
                </a:solidFill>
                <a:latin typeface="-apple-system"/>
              </a:rPr>
              <a:t> </a:t>
            </a:r>
          </a:p>
          <a:p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90E07CD5-B163-41D8-BFC8-E809D312B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24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F858C807-E399-4E1A-ADBC-832A268E9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ucida Sans Unicode" panose="020B0602030504020204" pitchFamily="34" charset="0"/>
              <a:buChar char="‣"/>
            </a:pPr>
            <a:endParaRPr lang="pl-PL" dirty="0"/>
          </a:p>
          <a:p>
            <a:pPr>
              <a:buFont typeface="Lucida Sans Unicode" panose="020B0602030504020204" pitchFamily="34" charset="0"/>
              <a:buChar char="‣"/>
            </a:pPr>
            <a:r>
              <a:rPr lang="pl-PL" dirty="0" err="1"/>
              <a:t>Organizational</a:t>
            </a:r>
            <a:r>
              <a:rPr lang="pl-PL" dirty="0"/>
              <a:t> </a:t>
            </a:r>
            <a:r>
              <a:rPr lang="pl-PL" dirty="0" err="1"/>
              <a:t>matters</a:t>
            </a:r>
            <a:endParaRPr lang="pl-PL" dirty="0"/>
          </a:p>
          <a:p>
            <a:pPr>
              <a:buFont typeface="Lucida Sans Unicode" panose="020B0602030504020204" pitchFamily="34" charset="0"/>
              <a:buChar char="‣"/>
            </a:pPr>
            <a:r>
              <a:rPr lang="pl-PL" dirty="0"/>
              <a:t>MS Word – </a:t>
            </a:r>
            <a:r>
              <a:rPr lang="pl-PL" dirty="0">
                <a:solidFill>
                  <a:schemeClr val="accent4"/>
                </a:solidFill>
              </a:rPr>
              <a:t>10 </a:t>
            </a:r>
            <a:r>
              <a:rPr lang="pl-PL" dirty="0" err="1">
                <a:solidFill>
                  <a:schemeClr val="accent4"/>
                </a:solidFill>
              </a:rPr>
              <a:t>points</a:t>
            </a:r>
            <a:r>
              <a:rPr lang="pl-PL" dirty="0">
                <a:solidFill>
                  <a:schemeClr val="accent4"/>
                </a:solidFill>
              </a:rPr>
              <a:t>.</a:t>
            </a:r>
          </a:p>
          <a:p>
            <a:pPr>
              <a:buFont typeface="Lucida Sans Unicode" panose="020B0602030504020204" pitchFamily="34" charset="0"/>
              <a:buChar char="‣"/>
            </a:pPr>
            <a:r>
              <a:rPr lang="pl-PL" dirty="0" err="1"/>
              <a:t>Ishikawa</a:t>
            </a:r>
            <a:r>
              <a:rPr lang="pl-PL" dirty="0"/>
              <a:t> (</a:t>
            </a:r>
            <a:r>
              <a:rPr lang="pl-PL" dirty="0" err="1"/>
              <a:t>Fishbone</a:t>
            </a:r>
            <a:r>
              <a:rPr lang="pl-PL" dirty="0"/>
              <a:t>) Diagram – in </a:t>
            </a:r>
            <a:r>
              <a:rPr lang="pl-PL" dirty="0" err="1"/>
              <a:t>groups</a:t>
            </a:r>
            <a:r>
              <a:rPr lang="pl-PL" dirty="0"/>
              <a:t> – </a:t>
            </a:r>
            <a:r>
              <a:rPr lang="pl-PL" dirty="0">
                <a:solidFill>
                  <a:schemeClr val="accent4"/>
                </a:solidFill>
              </a:rPr>
              <a:t>10 </a:t>
            </a:r>
            <a:r>
              <a:rPr lang="pl-PL" dirty="0" err="1">
                <a:solidFill>
                  <a:schemeClr val="accent4"/>
                </a:solidFill>
              </a:rPr>
              <a:t>points</a:t>
            </a:r>
            <a:r>
              <a:rPr lang="pl-PL" dirty="0">
                <a:solidFill>
                  <a:schemeClr val="accent4"/>
                </a:solidFill>
              </a:rPr>
              <a:t>.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49430EC8-A8E1-46FE-84F4-7259D3403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Schedule - 1 </a:t>
            </a:r>
            <a:r>
              <a:rPr lang="pl-PL" dirty="0" err="1"/>
              <a:t>lesson</a:t>
            </a:r>
            <a:r>
              <a:rPr lang="pl-PL" dirty="0"/>
              <a:t> – 21.11.2019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17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F429C2FE-30A4-4E84-A2C5-D4EEAC262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MS Power Point and Pecha Kucha </a:t>
            </a:r>
            <a:r>
              <a:rPr lang="pl-PL" dirty="0" err="1"/>
              <a:t>method</a:t>
            </a:r>
            <a:endParaRPr lang="pl-PL" dirty="0"/>
          </a:p>
          <a:p>
            <a:pPr algn="just"/>
            <a:r>
              <a:rPr lang="pl-PL" dirty="0" err="1"/>
              <a:t>Exercise</a:t>
            </a:r>
            <a:r>
              <a:rPr lang="pl-PL" dirty="0"/>
              <a:t> – </a:t>
            </a:r>
            <a:r>
              <a:rPr lang="pl-PL" dirty="0">
                <a:solidFill>
                  <a:schemeClr val="accent4"/>
                </a:solidFill>
              </a:rPr>
              <a:t>10 </a:t>
            </a:r>
            <a:r>
              <a:rPr lang="pl-PL" dirty="0" err="1" smtClean="0">
                <a:solidFill>
                  <a:schemeClr val="accent4"/>
                </a:solidFill>
              </a:rPr>
              <a:t>points</a:t>
            </a:r>
            <a:r>
              <a:rPr lang="en-US" dirty="0" smtClean="0">
                <a:solidFill>
                  <a:schemeClr val="accent4"/>
                </a:solidFill>
              </a:rPr>
              <a:t>.</a:t>
            </a:r>
            <a:endParaRPr lang="pl-PL" dirty="0">
              <a:solidFill>
                <a:schemeClr val="accent4"/>
              </a:solidFill>
            </a:endParaRP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err="1"/>
              <a:t>Preparing</a:t>
            </a:r>
            <a:r>
              <a:rPr lang="pl-PL" dirty="0"/>
              <a:t> a </a:t>
            </a:r>
            <a:r>
              <a:rPr lang="pl-PL" dirty="0" err="1"/>
              <a:t>presentation</a:t>
            </a:r>
            <a:r>
              <a:rPr lang="pl-PL" dirty="0"/>
              <a:t> in MC Power Point (</a:t>
            </a:r>
            <a:r>
              <a:rPr lang="pl-PL" dirty="0" err="1"/>
              <a:t>individual</a:t>
            </a:r>
            <a:r>
              <a:rPr lang="pl-PL" dirty="0"/>
              <a:t>):</a:t>
            </a:r>
          </a:p>
          <a:p>
            <a:pPr marL="109728" indent="0" algn="just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pl-PL" dirty="0"/>
              <a:t>D</a:t>
            </a:r>
            <a:r>
              <a:rPr lang="en-US" dirty="0" err="1"/>
              <a:t>uring</a:t>
            </a:r>
            <a:r>
              <a:rPr lang="en-US" dirty="0"/>
              <a:t> an employee meeting, the boss proposed a competition to improve work in your office. Think of something, it can be for example a </a:t>
            </a:r>
            <a:r>
              <a:rPr lang="pl-PL" dirty="0" err="1"/>
              <a:t>chill</a:t>
            </a:r>
            <a:r>
              <a:rPr lang="pl-PL" dirty="0"/>
              <a:t>-out</a:t>
            </a:r>
            <a:r>
              <a:rPr lang="en-US" dirty="0"/>
              <a:t> zone, weekly integrations, gym passes, </a:t>
            </a:r>
            <a:r>
              <a:rPr lang="en-US" dirty="0" err="1"/>
              <a:t>etc</a:t>
            </a:r>
            <a:r>
              <a:rPr lang="pl-PL" dirty="0"/>
              <a:t>.T</a:t>
            </a:r>
            <a:r>
              <a:rPr lang="en-US" dirty="0"/>
              <a:t>he cost can</a:t>
            </a:r>
            <a:r>
              <a:rPr lang="pl-PL" dirty="0"/>
              <a:t>’</a:t>
            </a:r>
            <a:r>
              <a:rPr lang="en-US" dirty="0"/>
              <a:t>t be </a:t>
            </a:r>
            <a:r>
              <a:rPr lang="pl-PL" dirty="0" err="1"/>
              <a:t>higher</a:t>
            </a:r>
            <a:r>
              <a:rPr lang="en-US" dirty="0"/>
              <a:t> than 50,000</a:t>
            </a:r>
            <a:r>
              <a:rPr lang="pl-PL" dirty="0"/>
              <a:t>€. </a:t>
            </a:r>
            <a:r>
              <a:rPr lang="pl-PL" dirty="0" err="1"/>
              <a:t>Prepare</a:t>
            </a:r>
            <a:r>
              <a:rPr lang="pl-PL" dirty="0"/>
              <a:t> a </a:t>
            </a:r>
            <a:r>
              <a:rPr lang="pl-PL" dirty="0" err="1"/>
              <a:t>presentation</a:t>
            </a:r>
            <a:r>
              <a:rPr lang="pl-PL" dirty="0"/>
              <a:t> in Pecha Kucha </a:t>
            </a:r>
            <a:r>
              <a:rPr lang="pl-PL" dirty="0" err="1"/>
              <a:t>method</a:t>
            </a:r>
            <a:r>
              <a:rPr lang="pl-PL" dirty="0"/>
              <a:t> and </a:t>
            </a:r>
            <a:r>
              <a:rPr lang="pl-PL" dirty="0" err="1"/>
              <a:t>convince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idea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best</a:t>
            </a:r>
            <a:r>
              <a:rPr lang="pl-PL" dirty="0"/>
              <a:t>! - Go to the </a:t>
            </a:r>
            <a:r>
              <a:rPr lang="pl-PL" dirty="0" err="1"/>
              <a:t>slide</a:t>
            </a:r>
            <a:r>
              <a:rPr lang="pl-PL" dirty="0"/>
              <a:t> no. 19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endParaRPr lang="pl-PL" dirty="0">
              <a:solidFill>
                <a:srgbClr val="FF0000"/>
              </a:solidFill>
            </a:endParaRPr>
          </a:p>
          <a:p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57D5CE57-C273-41B4-852E-857B5331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Schedule – 2 </a:t>
            </a:r>
            <a:r>
              <a:rPr lang="pl-PL" dirty="0" err="1"/>
              <a:t>lesson</a:t>
            </a:r>
            <a:r>
              <a:rPr lang="pl-PL" dirty="0"/>
              <a:t> - 25.11.2019</a:t>
            </a:r>
            <a:br>
              <a:rPr lang="pl-P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40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/>
              <a:t>Storytelling</a:t>
            </a:r>
            <a:r>
              <a:rPr lang="pl-PL" dirty="0"/>
              <a:t> format, </a:t>
            </a:r>
            <a:r>
              <a:rPr lang="pl-PL" dirty="0" err="1"/>
              <a:t>where</a:t>
            </a:r>
            <a:r>
              <a:rPr lang="pl-PL" dirty="0"/>
              <a:t> a </a:t>
            </a:r>
            <a:r>
              <a:rPr lang="pl-PL" dirty="0" err="1"/>
              <a:t>presenter</a:t>
            </a:r>
            <a:r>
              <a:rPr lang="pl-PL" dirty="0"/>
              <a:t> </a:t>
            </a:r>
            <a:r>
              <a:rPr lang="pl-PL" dirty="0" err="1"/>
              <a:t>shows</a:t>
            </a:r>
            <a:r>
              <a:rPr lang="pl-PL" dirty="0"/>
              <a:t> 20 </a:t>
            </a:r>
            <a:r>
              <a:rPr lang="pl-PL" dirty="0" err="1"/>
              <a:t>slides</a:t>
            </a:r>
            <a:r>
              <a:rPr lang="pl-PL" dirty="0"/>
              <a:t> for 20 </a:t>
            </a:r>
            <a:r>
              <a:rPr lang="pl-PL" dirty="0" err="1"/>
              <a:t>seconds</a:t>
            </a:r>
            <a:r>
              <a:rPr lang="pl-PL" dirty="0"/>
              <a:t> of </a:t>
            </a:r>
            <a:r>
              <a:rPr lang="pl-PL" dirty="0" err="1"/>
              <a:t>commentary</a:t>
            </a:r>
            <a:r>
              <a:rPr lang="pl-PL" dirty="0"/>
              <a:t> </a:t>
            </a:r>
            <a:r>
              <a:rPr lang="pl-PL" dirty="0" err="1"/>
              <a:t>each</a:t>
            </a:r>
            <a:r>
              <a:rPr lang="pl-PL" dirty="0"/>
              <a:t> (6 </a:t>
            </a:r>
            <a:r>
              <a:rPr lang="pl-PL" dirty="0" err="1"/>
              <a:t>minutes</a:t>
            </a:r>
            <a:r>
              <a:rPr lang="pl-PL" dirty="0"/>
              <a:t> and 40 </a:t>
            </a:r>
            <a:r>
              <a:rPr lang="pl-PL" dirty="0" err="1"/>
              <a:t>seconds</a:t>
            </a:r>
            <a:r>
              <a:rPr lang="pl-PL" dirty="0"/>
              <a:t> </a:t>
            </a:r>
            <a:r>
              <a:rPr lang="pl-PL" dirty="0" err="1"/>
              <a:t>total</a:t>
            </a:r>
            <a:r>
              <a:rPr lang="pl-PL" dirty="0"/>
              <a:t>).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PechaKucha</a:t>
            </a:r>
            <a:r>
              <a:rPr lang="pl-PL" dirty="0"/>
              <a:t> format </a:t>
            </a:r>
            <a:r>
              <a:rPr lang="pl-PL" dirty="0" err="1"/>
              <a:t>can</a:t>
            </a:r>
            <a:r>
              <a:rPr lang="pl-PL" dirty="0"/>
              <a:t> be </a:t>
            </a:r>
            <a:r>
              <a:rPr lang="pl-PL" dirty="0" err="1"/>
              <a:t>used</a:t>
            </a:r>
            <a:r>
              <a:rPr lang="pl-PL" dirty="0"/>
              <a:t>, for </a:t>
            </a:r>
            <a:r>
              <a:rPr lang="pl-PL" dirty="0" err="1"/>
              <a:t>example</a:t>
            </a:r>
            <a:r>
              <a:rPr lang="pl-PL" dirty="0"/>
              <a:t>, in business </a:t>
            </a:r>
            <a:r>
              <a:rPr lang="pl-PL" dirty="0" err="1"/>
              <a:t>presentations</a:t>
            </a:r>
            <a:r>
              <a:rPr lang="pl-PL" dirty="0"/>
              <a:t>, on the </a:t>
            </a:r>
            <a:r>
              <a:rPr lang="pl-PL" dirty="0" err="1"/>
              <a:t>conferences</a:t>
            </a:r>
            <a:r>
              <a:rPr lang="pl-PL" dirty="0"/>
              <a:t>, in </a:t>
            </a:r>
            <a:r>
              <a:rPr lang="pl-PL" dirty="0" err="1"/>
              <a:t>schools</a:t>
            </a:r>
            <a:r>
              <a:rPr lang="pl-PL" dirty="0"/>
              <a:t> etc.</a:t>
            </a:r>
          </a:p>
          <a:p>
            <a:endParaRPr lang="pl-PL" dirty="0"/>
          </a:p>
          <a:p>
            <a:r>
              <a:rPr lang="pl-PL" dirty="0" err="1"/>
              <a:t>Inspired</a:t>
            </a:r>
            <a:r>
              <a:rPr lang="pl-PL" dirty="0"/>
              <a:t> by </a:t>
            </a:r>
            <a:r>
              <a:rPr lang="pl-PL" dirty="0" err="1"/>
              <a:t>their</a:t>
            </a:r>
            <a:r>
              <a:rPr lang="pl-PL" dirty="0"/>
              <a:t> </a:t>
            </a:r>
            <a:r>
              <a:rPr lang="pl-PL" dirty="0" err="1"/>
              <a:t>desire</a:t>
            </a:r>
            <a:r>
              <a:rPr lang="pl-PL" dirty="0"/>
              <a:t> to “talk less, show </a:t>
            </a:r>
            <a:r>
              <a:rPr lang="pl-PL" dirty="0" err="1"/>
              <a:t>more</a:t>
            </a:r>
            <a:r>
              <a:rPr lang="pl-PL" dirty="0"/>
              <a:t>,”</a:t>
            </a:r>
          </a:p>
          <a:p>
            <a:pPr>
              <a:buNone/>
            </a:pPr>
            <a:r>
              <a:rPr lang="pl-PL" dirty="0">
                <a:hlinkClick r:id="rId2"/>
              </a:rPr>
              <a:t>https://www.youtube.com/watch?v=32WEzM3LFhw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Pecha </a:t>
            </a:r>
            <a:r>
              <a:rPr lang="pl-PL" dirty="0" err="1"/>
              <a:t>kucha</a:t>
            </a:r>
            <a:r>
              <a:rPr lang="pl-PL" dirty="0"/>
              <a:t> - </a:t>
            </a:r>
            <a:r>
              <a:rPr lang="pl-PL" dirty="0" err="1"/>
              <a:t>japanese</a:t>
            </a:r>
            <a:r>
              <a:rPr lang="pl-PL" dirty="0"/>
              <a:t> </a:t>
            </a:r>
            <a:r>
              <a:rPr lang="pl-PL" dirty="0" err="1"/>
              <a:t>method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647A363A-5019-48A5-9A56-5A7B5491D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Web- </a:t>
            </a:r>
            <a:r>
              <a:rPr lang="pl-PL" dirty="0" err="1"/>
              <a:t>based</a:t>
            </a:r>
            <a:r>
              <a:rPr lang="pl-PL" dirty="0"/>
              <a:t> </a:t>
            </a:r>
            <a:r>
              <a:rPr lang="pl-PL" dirty="0" err="1"/>
              <a:t>programs</a:t>
            </a:r>
            <a:r>
              <a:rPr lang="pl-PL" dirty="0"/>
              <a:t> – </a:t>
            </a:r>
            <a:r>
              <a:rPr lang="pl-PL" dirty="0" err="1"/>
              <a:t>creating</a:t>
            </a:r>
            <a:r>
              <a:rPr lang="pl-PL" dirty="0"/>
              <a:t> </a:t>
            </a:r>
            <a:r>
              <a:rPr lang="pl-PL" dirty="0" err="1"/>
              <a:t>presentations</a:t>
            </a:r>
            <a:endParaRPr lang="pl-PL" dirty="0"/>
          </a:p>
          <a:p>
            <a:pPr algn="just"/>
            <a:r>
              <a:rPr lang="pl-PL" dirty="0" err="1"/>
              <a:t>Prezi</a:t>
            </a:r>
            <a:r>
              <a:rPr lang="pl-PL" dirty="0"/>
              <a:t>, </a:t>
            </a:r>
            <a:r>
              <a:rPr lang="pl-PL" dirty="0" err="1"/>
              <a:t>Slide</a:t>
            </a:r>
            <a:r>
              <a:rPr lang="pl-PL" dirty="0"/>
              <a:t> </a:t>
            </a:r>
            <a:r>
              <a:rPr lang="pl-PL" dirty="0" err="1"/>
              <a:t>Rocket</a:t>
            </a:r>
            <a:r>
              <a:rPr lang="pl-PL" dirty="0"/>
              <a:t>, </a:t>
            </a:r>
            <a:r>
              <a:rPr lang="pl-PL" dirty="0" err="1"/>
              <a:t>Impress</a:t>
            </a:r>
            <a:r>
              <a:rPr lang="pl-PL" dirty="0"/>
              <a:t>, </a:t>
            </a:r>
            <a:r>
              <a:rPr lang="pl-PL" dirty="0" err="1"/>
              <a:t>Biteable</a:t>
            </a:r>
            <a:r>
              <a:rPr lang="pl-PL" dirty="0"/>
              <a:t>, </a:t>
            </a:r>
            <a:r>
              <a:rPr lang="pl-PL" dirty="0" err="1"/>
              <a:t>Venngage</a:t>
            </a:r>
            <a:r>
              <a:rPr lang="pl-PL" dirty="0"/>
              <a:t>, MS </a:t>
            </a:r>
            <a:r>
              <a:rPr lang="pl-PL" dirty="0" err="1"/>
              <a:t>Sway</a:t>
            </a:r>
            <a:r>
              <a:rPr lang="pl-PL" dirty="0"/>
              <a:t>,</a:t>
            </a:r>
          </a:p>
          <a:p>
            <a:pPr algn="just"/>
            <a:r>
              <a:rPr lang="pl-PL" dirty="0" err="1"/>
              <a:t>Exercise</a:t>
            </a:r>
            <a:r>
              <a:rPr lang="pl-PL" dirty="0"/>
              <a:t> - </a:t>
            </a:r>
            <a:r>
              <a:rPr lang="pl-PL" dirty="0">
                <a:solidFill>
                  <a:schemeClr val="accent4"/>
                </a:solidFill>
              </a:rPr>
              <a:t>10 </a:t>
            </a:r>
            <a:r>
              <a:rPr lang="pl-PL" dirty="0" err="1" smtClean="0">
                <a:solidFill>
                  <a:schemeClr val="accent4"/>
                </a:solidFill>
              </a:rPr>
              <a:t>points</a:t>
            </a:r>
            <a:r>
              <a:rPr lang="en-US" dirty="0">
                <a:solidFill>
                  <a:schemeClr val="accent4"/>
                </a:solidFill>
              </a:rPr>
              <a:t>.</a:t>
            </a:r>
            <a:endParaRPr lang="pl-PL" dirty="0">
              <a:solidFill>
                <a:schemeClr val="accent4"/>
              </a:solidFill>
            </a:endParaRP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err="1"/>
              <a:t>Preparing</a:t>
            </a:r>
            <a:r>
              <a:rPr lang="pl-PL" dirty="0"/>
              <a:t> a </a:t>
            </a:r>
            <a:r>
              <a:rPr lang="pl-PL" dirty="0" err="1"/>
              <a:t>presentation</a:t>
            </a:r>
            <a:r>
              <a:rPr lang="pl-PL" dirty="0"/>
              <a:t> in one of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tools</a:t>
            </a:r>
            <a:r>
              <a:rPr lang="pl-PL" dirty="0"/>
              <a:t> (in </a:t>
            </a:r>
            <a:r>
              <a:rPr lang="pl-PL" dirty="0" err="1"/>
              <a:t>groups</a:t>
            </a:r>
            <a:r>
              <a:rPr lang="pl-PL" dirty="0"/>
              <a:t>):</a:t>
            </a:r>
          </a:p>
          <a:p>
            <a:pPr marL="109728" indent="0" algn="just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pl-PL" dirty="0"/>
              <a:t>I</a:t>
            </a:r>
            <a:r>
              <a:rPr lang="en-US" dirty="0" err="1"/>
              <a:t>magine</a:t>
            </a:r>
            <a:r>
              <a:rPr lang="en-US" dirty="0"/>
              <a:t> that you need to </a:t>
            </a:r>
            <a:r>
              <a:rPr lang="pl-PL" dirty="0" err="1"/>
              <a:t>convince</a:t>
            </a:r>
            <a:r>
              <a:rPr lang="pl-PL" dirty="0"/>
              <a:t> </a:t>
            </a:r>
            <a:r>
              <a:rPr lang="en-US" dirty="0"/>
              <a:t>an investor to</a:t>
            </a:r>
            <a:r>
              <a:rPr lang="pl-PL" dirty="0"/>
              <a:t> </a:t>
            </a:r>
            <a:r>
              <a:rPr lang="pl-PL" dirty="0" err="1"/>
              <a:t>give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a </a:t>
            </a:r>
            <a:r>
              <a:rPr lang="pl-PL" dirty="0" err="1"/>
              <a:t>money</a:t>
            </a:r>
            <a:r>
              <a:rPr lang="pl-PL" dirty="0"/>
              <a:t> for</a:t>
            </a:r>
            <a:r>
              <a:rPr lang="en-US" dirty="0"/>
              <a:t> build</a:t>
            </a:r>
            <a:r>
              <a:rPr lang="pl-PL" dirty="0" err="1"/>
              <a:t>ing</a:t>
            </a:r>
            <a:r>
              <a:rPr lang="en-US" dirty="0"/>
              <a:t> bicycle paths in your city</a:t>
            </a:r>
            <a:r>
              <a:rPr lang="pl-PL" dirty="0"/>
              <a:t>.*</a:t>
            </a:r>
          </a:p>
          <a:p>
            <a:pPr marL="109728" indent="0" algn="just">
              <a:buNone/>
            </a:pPr>
            <a:r>
              <a:rPr lang="pl-PL" sz="1900" dirty="0"/>
              <a:t>*</a:t>
            </a:r>
            <a:r>
              <a:rPr lang="pl-PL" sz="1900" dirty="0" err="1"/>
              <a:t>You</a:t>
            </a:r>
            <a:r>
              <a:rPr lang="pl-PL" sz="1900" dirty="0"/>
              <a:t> </a:t>
            </a:r>
            <a:r>
              <a:rPr lang="pl-PL" sz="1900" dirty="0" err="1"/>
              <a:t>can</a:t>
            </a:r>
            <a:r>
              <a:rPr lang="pl-PL" sz="1900" dirty="0"/>
              <a:t> </a:t>
            </a:r>
            <a:r>
              <a:rPr lang="pl-PL" sz="1900" dirty="0" err="1"/>
              <a:t>give</a:t>
            </a:r>
            <a:r>
              <a:rPr lang="pl-PL" sz="1900" dirty="0"/>
              <a:t> </a:t>
            </a:r>
            <a:r>
              <a:rPr lang="pl-PL" sz="1900" dirty="0" err="1"/>
              <a:t>your</a:t>
            </a:r>
            <a:r>
              <a:rPr lang="pl-PL" sz="1900" dirty="0"/>
              <a:t> </a:t>
            </a:r>
            <a:r>
              <a:rPr lang="pl-PL" sz="1900" dirty="0" err="1"/>
              <a:t>proposal</a:t>
            </a:r>
            <a:r>
              <a:rPr lang="pl-PL" sz="1900" dirty="0"/>
              <a:t>.</a:t>
            </a:r>
          </a:p>
          <a:p>
            <a:pPr marL="109728" indent="0" algn="just">
              <a:buNone/>
            </a:pPr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F991D281-CBBD-4A26-9412-ECC36312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Schedule – 3 </a:t>
            </a:r>
            <a:r>
              <a:rPr lang="pl-PL" dirty="0" err="1"/>
              <a:t>lesson</a:t>
            </a:r>
            <a:r>
              <a:rPr lang="pl-PL" dirty="0"/>
              <a:t> – 27.11.2019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64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81130993-F38B-425F-A78D-056D023F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/>
              <a:t>Examples</a:t>
            </a:r>
            <a:r>
              <a:rPr lang="pl-PL" dirty="0"/>
              <a:t> of </a:t>
            </a:r>
            <a:r>
              <a:rPr lang="pl-PL" dirty="0" err="1"/>
              <a:t>useful</a:t>
            </a:r>
            <a:r>
              <a:rPr lang="pl-PL" dirty="0"/>
              <a:t> </a:t>
            </a:r>
            <a:r>
              <a:rPr lang="pl-PL" dirty="0" err="1"/>
              <a:t>programs</a:t>
            </a:r>
            <a:r>
              <a:rPr lang="pl-PL" dirty="0"/>
              <a:t> and </a:t>
            </a:r>
            <a:r>
              <a:rPr lang="pl-PL" dirty="0" err="1"/>
              <a:t>websites</a:t>
            </a:r>
            <a:endParaRPr lang="pl-PL" dirty="0"/>
          </a:p>
          <a:p>
            <a:pPr marL="109728" indent="0" algn="just">
              <a:buNone/>
            </a:pPr>
            <a:r>
              <a:rPr lang="pl-PL" dirty="0"/>
              <a:t>(</a:t>
            </a:r>
            <a:r>
              <a:rPr lang="pl-PL" dirty="0" err="1"/>
              <a:t>Canva</a:t>
            </a:r>
            <a:r>
              <a:rPr lang="pl-PL" dirty="0"/>
              <a:t>, </a:t>
            </a:r>
            <a:r>
              <a:rPr lang="pl-PL" dirty="0" err="1"/>
              <a:t>Photopea</a:t>
            </a:r>
            <a:r>
              <a:rPr lang="pl-PL" dirty="0"/>
              <a:t>, </a:t>
            </a:r>
            <a:r>
              <a:rPr lang="pl-PL" dirty="0" err="1"/>
              <a:t>BeFunky</a:t>
            </a:r>
            <a:r>
              <a:rPr lang="pl-PL" dirty="0"/>
              <a:t>, </a:t>
            </a:r>
            <a:r>
              <a:rPr lang="pl-PL" dirty="0" err="1"/>
              <a:t>Easy</a:t>
            </a:r>
            <a:r>
              <a:rPr lang="pl-PL" dirty="0"/>
              <a:t> </a:t>
            </a:r>
            <a:r>
              <a:rPr lang="pl-PL" dirty="0" err="1"/>
              <a:t>Resize</a:t>
            </a:r>
            <a:r>
              <a:rPr lang="pl-PL" dirty="0"/>
              <a:t>, </a:t>
            </a:r>
            <a:r>
              <a:rPr lang="pl-PL" dirty="0" err="1"/>
              <a:t>Freepiek</a:t>
            </a:r>
            <a:r>
              <a:rPr lang="pl-PL" dirty="0"/>
              <a:t>, </a:t>
            </a:r>
            <a:r>
              <a:rPr lang="pl-PL" dirty="0" err="1"/>
              <a:t>Fotolia</a:t>
            </a:r>
            <a:r>
              <a:rPr lang="pl-PL" dirty="0"/>
              <a:t>, </a:t>
            </a:r>
            <a:r>
              <a:rPr lang="pl-PL" dirty="0" err="1"/>
              <a:t>Istock</a:t>
            </a:r>
            <a:r>
              <a:rPr lang="pl-PL" dirty="0"/>
              <a:t>).</a:t>
            </a:r>
          </a:p>
          <a:p>
            <a:pPr algn="just"/>
            <a:r>
              <a:rPr lang="pl-PL" dirty="0" err="1"/>
              <a:t>Exercise</a:t>
            </a:r>
            <a:r>
              <a:rPr lang="pl-PL" dirty="0"/>
              <a:t> – </a:t>
            </a:r>
            <a:r>
              <a:rPr lang="pl-PL" dirty="0">
                <a:solidFill>
                  <a:schemeClr val="accent4"/>
                </a:solidFill>
              </a:rPr>
              <a:t>10 </a:t>
            </a:r>
            <a:r>
              <a:rPr lang="pl-PL" dirty="0" err="1" smtClean="0">
                <a:solidFill>
                  <a:schemeClr val="accent4"/>
                </a:solidFill>
              </a:rPr>
              <a:t>points</a:t>
            </a:r>
            <a:r>
              <a:rPr lang="en-US" dirty="0" smtClean="0">
                <a:solidFill>
                  <a:schemeClr val="accent4"/>
                </a:solidFill>
              </a:rPr>
              <a:t>.</a:t>
            </a:r>
            <a:endParaRPr lang="pl-PL" dirty="0">
              <a:solidFill>
                <a:schemeClr val="accent4"/>
              </a:solidFill>
            </a:endParaRPr>
          </a:p>
          <a:p>
            <a:pPr algn="just"/>
            <a:r>
              <a:rPr lang="pl-PL" dirty="0" err="1"/>
              <a:t>Soft</a:t>
            </a:r>
            <a:r>
              <a:rPr lang="pl-PL" dirty="0"/>
              <a:t> </a:t>
            </a:r>
            <a:r>
              <a:rPr lang="pl-PL" dirty="0" err="1"/>
              <a:t>skills</a:t>
            </a:r>
            <a:r>
              <a:rPr lang="pl-PL" dirty="0"/>
              <a:t> and </a:t>
            </a:r>
            <a:r>
              <a:rPr lang="pl-PL" dirty="0" err="1"/>
              <a:t>knowledge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ways</a:t>
            </a:r>
            <a:r>
              <a:rPr lang="pl-PL" dirty="0"/>
              <a:t> of </a:t>
            </a:r>
            <a:r>
              <a:rPr lang="pl-PL" dirty="0" err="1"/>
              <a:t>creating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(</a:t>
            </a:r>
            <a:r>
              <a:rPr lang="pl-PL" dirty="0" err="1"/>
              <a:t>eye</a:t>
            </a:r>
            <a:r>
              <a:rPr lang="pl-PL" dirty="0"/>
              <a:t> </a:t>
            </a:r>
            <a:r>
              <a:rPr lang="pl-PL" dirty="0" err="1"/>
              <a:t>tracking</a:t>
            </a:r>
            <a:r>
              <a:rPr lang="pl-PL" dirty="0"/>
              <a:t>, </a:t>
            </a:r>
            <a:r>
              <a:rPr lang="pl-PL" dirty="0" err="1"/>
              <a:t>colors</a:t>
            </a:r>
            <a:r>
              <a:rPr lang="pl-PL" dirty="0"/>
              <a:t>, logos, </a:t>
            </a:r>
            <a:r>
              <a:rPr lang="pl-PL" dirty="0" err="1"/>
              <a:t>font</a:t>
            </a:r>
            <a:r>
              <a:rPr lang="pl-PL" dirty="0"/>
              <a:t> etc.)</a:t>
            </a:r>
          </a:p>
          <a:p>
            <a:endParaRPr lang="pl-PL" dirty="0"/>
          </a:p>
          <a:p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C970AC80-7547-46CE-B5B5-323F3A73B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Schedule – 4 </a:t>
            </a:r>
            <a:r>
              <a:rPr lang="pl-PL" dirty="0" err="1"/>
              <a:t>lesson</a:t>
            </a:r>
            <a:r>
              <a:rPr lang="pl-PL" dirty="0"/>
              <a:t> – 28.11.2019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66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B2C99AE8-0470-4E4A-BD22-CC436F1E9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Pecha Kucha </a:t>
            </a:r>
            <a:r>
              <a:rPr lang="pl-PL" dirty="0" err="1"/>
              <a:t>Presentations</a:t>
            </a:r>
            <a:r>
              <a:rPr lang="pl-PL" dirty="0"/>
              <a:t> – </a:t>
            </a:r>
            <a:r>
              <a:rPr lang="pl-PL" dirty="0" err="1"/>
              <a:t>individual</a:t>
            </a:r>
            <a:r>
              <a:rPr lang="pl-PL" dirty="0"/>
              <a:t> - </a:t>
            </a:r>
            <a:r>
              <a:rPr lang="pl-PL" dirty="0">
                <a:solidFill>
                  <a:schemeClr val="accent4"/>
                </a:solidFill>
              </a:rPr>
              <a:t>20 </a:t>
            </a:r>
            <a:r>
              <a:rPr lang="pl-PL" dirty="0" err="1">
                <a:solidFill>
                  <a:schemeClr val="accent4"/>
                </a:solidFill>
              </a:rPr>
              <a:t>points</a:t>
            </a:r>
            <a:r>
              <a:rPr lang="pl-PL" dirty="0">
                <a:solidFill>
                  <a:schemeClr val="accent4"/>
                </a:solidFill>
              </a:rPr>
              <a:t>.</a:t>
            </a:r>
          </a:p>
          <a:p>
            <a:pPr marL="109728" indent="0">
              <a:buNone/>
            </a:pPr>
            <a:r>
              <a:rPr lang="pl-PL" dirty="0" err="1"/>
              <a:t>Hints</a:t>
            </a:r>
            <a:r>
              <a:rPr lang="pl-PL" dirty="0"/>
              <a:t>:</a:t>
            </a:r>
          </a:p>
          <a:p>
            <a:r>
              <a:rPr lang="pl-PL" dirty="0"/>
              <a:t>Information </a:t>
            </a:r>
            <a:r>
              <a:rPr lang="pl-PL" dirty="0" err="1"/>
              <a:t>about</a:t>
            </a:r>
            <a:r>
              <a:rPr lang="pl-PL" dirty="0"/>
              <a:t> a </a:t>
            </a:r>
            <a:r>
              <a:rPr lang="pl-PL" dirty="0" err="1"/>
              <a:t>company</a:t>
            </a:r>
            <a:endParaRPr lang="pl-PL" dirty="0"/>
          </a:p>
          <a:p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proposal</a:t>
            </a:r>
            <a:endParaRPr lang="pl-PL" dirty="0"/>
          </a:p>
          <a:p>
            <a:r>
              <a:rPr lang="pl-PL" dirty="0"/>
              <a:t>A </a:t>
            </a:r>
            <a:r>
              <a:rPr lang="pl-PL" dirty="0" err="1"/>
              <a:t>cost</a:t>
            </a:r>
            <a:r>
              <a:rPr lang="pl-PL" dirty="0"/>
              <a:t> of </a:t>
            </a:r>
            <a:r>
              <a:rPr lang="pl-PL" dirty="0" err="1"/>
              <a:t>your</a:t>
            </a:r>
            <a:r>
              <a:rPr lang="pl-PL" dirty="0"/>
              <a:t> idea</a:t>
            </a:r>
          </a:p>
          <a:p>
            <a:r>
              <a:rPr lang="pl-PL" dirty="0"/>
              <a:t>A</a:t>
            </a:r>
            <a:r>
              <a:rPr lang="en-US" dirty="0" err="1"/>
              <a:t>dvantages</a:t>
            </a:r>
            <a:r>
              <a:rPr lang="en-US" dirty="0"/>
              <a:t> and disadvantages</a:t>
            </a:r>
            <a:r>
              <a:rPr lang="pl-PL" dirty="0"/>
              <a:t> of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proposal</a:t>
            </a:r>
            <a:endParaRPr lang="pl-PL" dirty="0"/>
          </a:p>
          <a:p>
            <a:r>
              <a:rPr lang="pl-PL" dirty="0" err="1"/>
              <a:t>Why</a:t>
            </a:r>
            <a:r>
              <a:rPr lang="pl-PL" dirty="0"/>
              <a:t> the boss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choose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proposal</a:t>
            </a:r>
            <a:r>
              <a:rPr lang="pl-PL" dirty="0"/>
              <a:t>?</a:t>
            </a:r>
          </a:p>
          <a:p>
            <a:endParaRPr lang="pl-PL" dirty="0"/>
          </a:p>
          <a:p>
            <a:endParaRPr lang="pl-PL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3A7F27B5-D3E4-4A40-98E9-A772DE953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Schedule – 5 </a:t>
            </a:r>
            <a:r>
              <a:rPr lang="pl-PL" dirty="0" err="1"/>
              <a:t>lesson</a:t>
            </a:r>
            <a:r>
              <a:rPr lang="pl-PL" dirty="0"/>
              <a:t> – 29.11.2019</a:t>
            </a:r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226D0DE5-CEF6-4B02-98BE-612C4234A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BA4BA260-F827-462F-8A03-9E57FD947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53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67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Anna Wendt, </a:t>
            </a:r>
            <a:r>
              <a:rPr lang="pl-PL" b="1" dirty="0" err="1"/>
              <a:t>Msc</a:t>
            </a:r>
            <a:r>
              <a:rPr lang="pl-PL" b="1" dirty="0"/>
              <a:t>., </a:t>
            </a:r>
            <a:r>
              <a:rPr lang="pl-PL" b="1" dirty="0" err="1"/>
              <a:t>assistant</a:t>
            </a:r>
            <a:endParaRPr lang="pl-PL" b="1" dirty="0"/>
          </a:p>
          <a:p>
            <a:r>
              <a:rPr lang="pl-PL" dirty="0"/>
              <a:t>Department of </a:t>
            </a:r>
            <a:r>
              <a:rPr lang="pl-PL" dirty="0" err="1"/>
              <a:t>Quality</a:t>
            </a:r>
            <a:r>
              <a:rPr lang="pl-PL" dirty="0"/>
              <a:t> Management and Science of </a:t>
            </a:r>
            <a:r>
              <a:rPr lang="pl-PL" dirty="0" err="1"/>
              <a:t>Commodity</a:t>
            </a:r>
            <a:r>
              <a:rPr lang="pl-PL" dirty="0"/>
              <a:t> </a:t>
            </a:r>
          </a:p>
          <a:p>
            <a:r>
              <a:rPr lang="pl-PL" dirty="0" err="1"/>
              <a:t>Faculty</a:t>
            </a:r>
            <a:r>
              <a:rPr lang="pl-PL" dirty="0"/>
              <a:t> of </a:t>
            </a:r>
            <a:r>
              <a:rPr lang="pl-PL" dirty="0" err="1"/>
              <a:t>Managament</a:t>
            </a:r>
            <a:r>
              <a:rPr lang="pl-PL" dirty="0"/>
              <a:t> and </a:t>
            </a:r>
            <a:r>
              <a:rPr lang="pl-PL" dirty="0" err="1"/>
              <a:t>Economics</a:t>
            </a:r>
            <a:r>
              <a:rPr lang="pl-PL" dirty="0"/>
              <a:t>, Gdańsk </a:t>
            </a:r>
            <a:r>
              <a:rPr lang="pl-PL" dirty="0" err="1"/>
              <a:t>University</a:t>
            </a:r>
            <a:r>
              <a:rPr lang="pl-PL" dirty="0"/>
              <a:t> of Technology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/>
              <a:t>E-mail: </a:t>
            </a:r>
            <a:r>
              <a:rPr lang="pl-PL" dirty="0" err="1"/>
              <a:t>awendt@zie.pg.gda.pl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 err="1"/>
              <a:t>Consultations</a:t>
            </a:r>
            <a:r>
              <a:rPr lang="pl-PL" b="1" dirty="0"/>
              <a:t>: </a:t>
            </a:r>
            <a:r>
              <a:rPr lang="pl-PL" dirty="0" err="1"/>
              <a:t>Friday</a:t>
            </a:r>
            <a:r>
              <a:rPr lang="pl-PL" dirty="0"/>
              <a:t> 10.15-11.00 </a:t>
            </a:r>
            <a:r>
              <a:rPr lang="pl-PL" dirty="0" err="1"/>
              <a:t>Main</a:t>
            </a:r>
            <a:r>
              <a:rPr lang="pl-PL" dirty="0"/>
              <a:t> </a:t>
            </a:r>
            <a:r>
              <a:rPr lang="pl-PL" dirty="0" err="1"/>
              <a:t>Building</a:t>
            </a:r>
            <a:r>
              <a:rPr lang="pl-PL" dirty="0"/>
              <a:t> (</a:t>
            </a:r>
            <a:r>
              <a:rPr lang="pl-PL" dirty="0" err="1"/>
              <a:t>room</a:t>
            </a:r>
            <a:r>
              <a:rPr lang="pl-PL" dirty="0"/>
              <a:t> 400, 4th </a:t>
            </a:r>
            <a:r>
              <a:rPr lang="pl-PL" dirty="0" err="1"/>
              <a:t>floor</a:t>
            </a:r>
            <a:r>
              <a:rPr lang="pl-PL" dirty="0"/>
              <a:t>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 err="1"/>
              <a:t>Actual</a:t>
            </a:r>
            <a:r>
              <a:rPr lang="pl-PL" b="1" dirty="0"/>
              <a:t> </a:t>
            </a:r>
            <a:r>
              <a:rPr lang="pl-PL" b="1" dirty="0" err="1"/>
              <a:t>information</a:t>
            </a:r>
            <a:r>
              <a:rPr lang="pl-PL" b="1" dirty="0"/>
              <a:t>:</a:t>
            </a:r>
          </a:p>
          <a:p>
            <a:pPr>
              <a:buNone/>
            </a:pPr>
            <a:r>
              <a:rPr lang="pl-PL" dirty="0">
                <a:hlinkClick r:id="rId2"/>
              </a:rPr>
              <a:t>https://zie.pg.edu.pl/kzjit/department-of-quality-management-and-commodity-science-consists-of-two-research-centers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About</a:t>
            </a:r>
            <a:r>
              <a:rPr lang="pl-PL" dirty="0"/>
              <a:t> 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84313D5D-503B-49DE-BBFA-34460195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Presentations</a:t>
            </a:r>
            <a:r>
              <a:rPr lang="pl-PL" dirty="0"/>
              <a:t> in </a:t>
            </a:r>
            <a:r>
              <a:rPr lang="pl-PL" dirty="0" err="1"/>
              <a:t>groups</a:t>
            </a:r>
            <a:r>
              <a:rPr lang="pl-PL" dirty="0"/>
              <a:t> - </a:t>
            </a:r>
            <a:r>
              <a:rPr lang="pl-PL" dirty="0">
                <a:solidFill>
                  <a:schemeClr val="accent4"/>
                </a:solidFill>
              </a:rPr>
              <a:t>30 </a:t>
            </a:r>
            <a:r>
              <a:rPr lang="pl-PL" dirty="0" err="1">
                <a:solidFill>
                  <a:schemeClr val="accent4"/>
                </a:solidFill>
              </a:rPr>
              <a:t>points</a:t>
            </a:r>
            <a:r>
              <a:rPr lang="pl-PL" dirty="0">
                <a:solidFill>
                  <a:schemeClr val="accent4"/>
                </a:solidFill>
              </a:rPr>
              <a:t>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 err="1"/>
              <a:t>Final</a:t>
            </a:r>
            <a:r>
              <a:rPr lang="pl-PL" dirty="0"/>
              <a:t> </a:t>
            </a:r>
            <a:r>
              <a:rPr lang="pl-PL" dirty="0" err="1"/>
              <a:t>marks</a:t>
            </a:r>
            <a:r>
              <a:rPr lang="pl-PL" dirty="0"/>
              <a:t> </a:t>
            </a:r>
            <a:r>
              <a:rPr lang="pl-PL" dirty="0">
                <a:sym typeface="Wingdings" panose="05000000000000000000" pitchFamily="2" charset="2"/>
              </a:rPr>
              <a:t></a:t>
            </a:r>
          </a:p>
          <a:p>
            <a:endParaRPr lang="pl-PL" dirty="0"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pl-PL" dirty="0" err="1"/>
              <a:t>Everyone</a:t>
            </a:r>
            <a:r>
              <a:rPr lang="pl-PL" dirty="0"/>
              <a:t> </a:t>
            </a:r>
            <a:r>
              <a:rPr lang="pl-PL" dirty="0" err="1"/>
              <a:t>must</a:t>
            </a:r>
            <a:r>
              <a:rPr lang="pl-PL" dirty="0"/>
              <a:t> be </a:t>
            </a:r>
            <a:r>
              <a:rPr lang="pl-PL" dirty="0" err="1"/>
              <a:t>present</a:t>
            </a:r>
            <a:r>
              <a:rPr lang="pl-PL" dirty="0"/>
              <a:t> on </a:t>
            </a:r>
            <a:r>
              <a:rPr lang="pl-PL" dirty="0" err="1"/>
              <a:t>own</a:t>
            </a:r>
            <a:r>
              <a:rPr lang="pl-PL" dirty="0"/>
              <a:t> </a:t>
            </a:r>
            <a:r>
              <a:rPr lang="pl-PL" dirty="0" err="1"/>
              <a:t>presentations</a:t>
            </a:r>
            <a:r>
              <a:rPr lang="pl-PL" dirty="0"/>
              <a:t>! </a:t>
            </a:r>
            <a:r>
              <a:rPr lang="pl-PL" dirty="0">
                <a:sym typeface="Wingdings" panose="05000000000000000000" pitchFamily="2" charset="2"/>
              </a:rPr>
              <a:t></a:t>
            </a:r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pl-PL" dirty="0"/>
              <a:t>I</a:t>
            </a:r>
            <a:r>
              <a:rPr lang="en-US" dirty="0"/>
              <a:t>f the dates do not suit you, please inform the teacher</a:t>
            </a:r>
            <a:endParaRPr lang="pl-PL" dirty="0"/>
          </a:p>
          <a:p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F465122A-A59C-4DB2-90D9-F37C00833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Schedule- 6 </a:t>
            </a:r>
            <a:r>
              <a:rPr lang="pl-PL" dirty="0" err="1"/>
              <a:t>lesson</a:t>
            </a:r>
            <a:r>
              <a:rPr lang="pl-PL" dirty="0"/>
              <a:t> – 2.12.2019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9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Please</a:t>
            </a:r>
            <a:r>
              <a:rPr lang="pl-PL" dirty="0"/>
              <a:t>, </a:t>
            </a:r>
            <a:r>
              <a:rPr lang="pl-PL" dirty="0" err="1"/>
              <a:t>give</a:t>
            </a:r>
            <a:r>
              <a:rPr lang="pl-PL" dirty="0"/>
              <a:t> me </a:t>
            </a:r>
            <a:r>
              <a:rPr lang="pl-PL" dirty="0" err="1"/>
              <a:t>the</a:t>
            </a:r>
            <a:r>
              <a:rPr lang="pl-PL" dirty="0"/>
              <a:t> </a:t>
            </a:r>
            <a:r>
              <a:rPr lang="pl-PL" dirty="0" err="1"/>
              <a:t>hints</a:t>
            </a:r>
            <a:r>
              <a:rPr lang="pl-PL" dirty="0"/>
              <a:t>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endParaRPr lang="pl-PL" dirty="0">
              <a:sym typeface="Wingdings" pitchFamily="2" charset="2"/>
            </a:endParaRP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experience</a:t>
            </a:r>
            <a:r>
              <a:rPr lang="pl-PL" dirty="0"/>
              <a:t>? </a:t>
            </a:r>
            <a:br>
              <a:rPr lang="pl-PL" dirty="0"/>
            </a:br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expectations</a:t>
            </a:r>
            <a:r>
              <a:rPr lang="pl-PL" dirty="0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Materials will be </a:t>
            </a:r>
            <a:r>
              <a:rPr lang="pl-PL" dirty="0" err="1"/>
              <a:t>placed</a:t>
            </a:r>
            <a:r>
              <a:rPr lang="pl-PL" dirty="0"/>
              <a:t> on:</a:t>
            </a:r>
            <a:endParaRPr lang="pl-PL" dirty="0">
              <a:hlinkClick r:id="rId2"/>
            </a:endParaRPr>
          </a:p>
          <a:p>
            <a:pPr>
              <a:buNone/>
            </a:pPr>
            <a:r>
              <a:rPr lang="pl-PL" dirty="0" err="1">
                <a:hlinkClick r:id="rId2"/>
              </a:rPr>
              <a:t>www.enauczanie.pg.edu.pl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err="1">
                <a:sym typeface="Wingdings" pitchFamily="2" charset="2"/>
              </a:rPr>
              <a:t>Password</a:t>
            </a:r>
            <a:r>
              <a:rPr lang="pl-PL" dirty="0">
                <a:sym typeface="Wingdings" pitchFamily="2" charset="2"/>
              </a:rPr>
              <a:t>: 2019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Learning materials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err="1"/>
              <a:t>Behaviour</a:t>
            </a:r>
            <a:r>
              <a:rPr lang="pl-PL" dirty="0"/>
              <a:t> </a:t>
            </a:r>
            <a:r>
              <a:rPr lang="pl-PL" dirty="0" err="1"/>
              <a:t>rules</a:t>
            </a:r>
            <a:r>
              <a:rPr lang="pl-PL" dirty="0"/>
              <a:t> </a:t>
            </a:r>
            <a:r>
              <a:rPr lang="pl-PL" dirty="0" err="1"/>
              <a:t>in</a:t>
            </a:r>
            <a:r>
              <a:rPr lang="pl-PL" dirty="0"/>
              <a:t> </a:t>
            </a:r>
            <a:r>
              <a:rPr lang="pl-PL" dirty="0" err="1"/>
              <a:t>laboratory</a:t>
            </a:r>
            <a:r>
              <a:rPr lang="pl-PL" dirty="0"/>
              <a:t> </a:t>
            </a:r>
            <a:r>
              <a:rPr lang="pl-PL" dirty="0" err="1"/>
              <a:t>classes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Please</a:t>
            </a:r>
            <a:r>
              <a:rPr lang="pl-PL" dirty="0"/>
              <a:t>,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eat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drink near </a:t>
            </a:r>
            <a:r>
              <a:rPr lang="pl-PL" dirty="0" err="1"/>
              <a:t>your</a:t>
            </a:r>
            <a:r>
              <a:rPr lang="pl-PL" dirty="0"/>
              <a:t> computer</a:t>
            </a:r>
          </a:p>
          <a:p>
            <a:r>
              <a:rPr lang="pl-PL" dirty="0" err="1"/>
              <a:t>Please</a:t>
            </a:r>
            <a:r>
              <a:rPr lang="pl-PL" dirty="0"/>
              <a:t>,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social</a:t>
            </a:r>
            <a:r>
              <a:rPr lang="pl-PL" dirty="0"/>
              <a:t> media </a:t>
            </a:r>
            <a:r>
              <a:rPr lang="pl-PL" dirty="0">
                <a:sym typeface="Wingdings" pitchFamily="2" charset="2"/>
              </a:rPr>
              <a:t></a:t>
            </a:r>
            <a:r>
              <a:rPr lang="pl-PL" dirty="0"/>
              <a:t> </a:t>
            </a:r>
          </a:p>
        </p:txBody>
      </p:sp>
      <p:pic>
        <p:nvPicPr>
          <p:cNvPr id="27652" name="Picture 4" descr="Znalezione obrazy dla zapytania don't eat and drin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664" y="3356992"/>
            <a:ext cx="2520280" cy="2520280"/>
          </a:xfrm>
          <a:prstGeom prst="rect">
            <a:avLst/>
          </a:prstGeom>
          <a:noFill/>
        </p:spPr>
      </p:pic>
      <p:pic>
        <p:nvPicPr>
          <p:cNvPr id="27654" name="Picture 6" descr="Znalezione obrazy dla zapytania how live without social m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12976"/>
            <a:ext cx="3765848" cy="2824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Participation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b="1" dirty="0"/>
              <a:t>OBLIGATORY</a:t>
            </a:r>
            <a:r>
              <a:rPr lang="pl-PL" dirty="0"/>
              <a:t> </a:t>
            </a: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  <a:p>
            <a:r>
              <a:rPr lang="pl-PL" dirty="0"/>
              <a:t>The student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b="1" dirty="0"/>
              <a:t>1 </a:t>
            </a:r>
            <a:r>
              <a:rPr lang="pl-PL" b="1" dirty="0" err="1"/>
              <a:t>unexcused</a:t>
            </a:r>
            <a:r>
              <a:rPr lang="pl-PL" b="1" dirty="0"/>
              <a:t> </a:t>
            </a:r>
            <a:r>
              <a:rPr lang="pl-PL" dirty="0" err="1"/>
              <a:t>absence</a:t>
            </a:r>
            <a:r>
              <a:rPr lang="pl-PL" dirty="0"/>
              <a:t> in the </a:t>
            </a:r>
            <a:r>
              <a:rPr lang="pl-PL" dirty="0" err="1"/>
              <a:t>laboratory</a:t>
            </a:r>
            <a:endParaRPr lang="pl-PL" dirty="0"/>
          </a:p>
          <a:p>
            <a:r>
              <a:rPr lang="pl-PL" dirty="0" err="1"/>
              <a:t>Every</a:t>
            </a:r>
            <a:r>
              <a:rPr lang="pl-PL" dirty="0"/>
              <a:t> </a:t>
            </a:r>
            <a:r>
              <a:rPr lang="pl-PL" dirty="0" err="1"/>
              <a:t>additional</a:t>
            </a:r>
            <a:r>
              <a:rPr lang="pl-PL" dirty="0"/>
              <a:t> </a:t>
            </a:r>
            <a:r>
              <a:rPr lang="pl-PL" dirty="0" err="1"/>
              <a:t>unexcused</a:t>
            </a:r>
            <a:r>
              <a:rPr lang="pl-PL" dirty="0"/>
              <a:t> </a:t>
            </a:r>
            <a:r>
              <a:rPr lang="pl-PL" dirty="0" err="1"/>
              <a:t>absences</a:t>
            </a:r>
            <a:r>
              <a:rPr lang="pl-PL" dirty="0"/>
              <a:t> </a:t>
            </a:r>
            <a:r>
              <a:rPr lang="pl-PL" dirty="0" err="1"/>
              <a:t>means</a:t>
            </a:r>
            <a:r>
              <a:rPr lang="pl-PL" dirty="0"/>
              <a:t> </a:t>
            </a:r>
            <a:r>
              <a:rPr lang="pl-PL" dirty="0" err="1"/>
              <a:t>reduction</a:t>
            </a:r>
            <a:r>
              <a:rPr lang="pl-PL" dirty="0"/>
              <a:t> of </a:t>
            </a:r>
            <a:r>
              <a:rPr lang="pl-PL" dirty="0" err="1"/>
              <a:t>course</a:t>
            </a:r>
            <a:r>
              <a:rPr lang="pl-PL" dirty="0"/>
              <a:t> </a:t>
            </a:r>
            <a:r>
              <a:rPr lang="pl-PL" dirty="0" err="1"/>
              <a:t>evaluation</a:t>
            </a:r>
            <a:r>
              <a:rPr lang="pl-PL" dirty="0"/>
              <a:t> </a:t>
            </a:r>
            <a:r>
              <a:rPr lang="pl-PL" dirty="0" err="1"/>
              <a:t>results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0,5 </a:t>
            </a:r>
            <a:r>
              <a:rPr lang="pl-PL" dirty="0" err="1"/>
              <a:t>points</a:t>
            </a:r>
            <a:r>
              <a:rPr lang="pl-PL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/>
              <a:t>Attendance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err="1"/>
              <a:t>The</a:t>
            </a:r>
            <a:r>
              <a:rPr lang="pl-PL" sz="2400" dirty="0"/>
              <a:t> </a:t>
            </a:r>
            <a:r>
              <a:rPr lang="pl-PL" sz="2400" dirty="0" err="1"/>
              <a:t>aim</a:t>
            </a:r>
            <a:r>
              <a:rPr lang="pl-PL" sz="2400" dirty="0"/>
              <a:t> of </a:t>
            </a:r>
            <a:r>
              <a:rPr lang="pl-PL" sz="2400" dirty="0" err="1"/>
              <a:t>the</a:t>
            </a:r>
            <a:r>
              <a:rPr lang="pl-PL" sz="2400" dirty="0"/>
              <a:t> </a:t>
            </a:r>
            <a:r>
              <a:rPr lang="pl-PL" sz="2400" dirty="0" err="1"/>
              <a:t>course</a:t>
            </a:r>
            <a:r>
              <a:rPr lang="pl-PL" sz="2400" dirty="0"/>
              <a:t> </a:t>
            </a:r>
            <a:r>
              <a:rPr lang="pl-PL" sz="2400" dirty="0" err="1"/>
              <a:t>is</a:t>
            </a:r>
            <a:r>
              <a:rPr lang="pl-PL" sz="2400" dirty="0"/>
              <a:t> to </a:t>
            </a:r>
            <a:r>
              <a:rPr lang="pl-PL" sz="2400" dirty="0" err="1"/>
              <a:t>train</a:t>
            </a:r>
            <a:r>
              <a:rPr lang="pl-PL" sz="2400" dirty="0"/>
              <a:t> </a:t>
            </a:r>
            <a:r>
              <a:rPr lang="pl-PL" sz="2400" dirty="0" err="1"/>
              <a:t>students</a:t>
            </a:r>
            <a:r>
              <a:rPr lang="pl-PL" sz="2400" dirty="0"/>
              <a:t> for </a:t>
            </a:r>
            <a:r>
              <a:rPr lang="pl-PL" sz="2400" dirty="0" err="1"/>
              <a:t>self-creating</a:t>
            </a:r>
            <a:r>
              <a:rPr lang="pl-PL" sz="2400" dirty="0"/>
              <a:t> business </a:t>
            </a:r>
            <a:r>
              <a:rPr lang="pl-PL" sz="2400" dirty="0" err="1"/>
              <a:t>presentations</a:t>
            </a:r>
            <a:r>
              <a:rPr lang="pl-PL" sz="2400" dirty="0"/>
              <a:t>. </a:t>
            </a:r>
            <a:r>
              <a:rPr lang="pl-PL" sz="2400" dirty="0" err="1"/>
              <a:t>You</a:t>
            </a:r>
            <a:r>
              <a:rPr lang="pl-PL" sz="2400" dirty="0"/>
              <a:t> </a:t>
            </a:r>
            <a:r>
              <a:rPr lang="pl-PL" sz="2400" dirty="0" err="1"/>
              <a:t>should</a:t>
            </a:r>
            <a:r>
              <a:rPr lang="pl-PL" sz="2400" dirty="0"/>
              <a:t> </a:t>
            </a:r>
            <a:r>
              <a:rPr lang="pl-PL" sz="2400" dirty="0" err="1"/>
              <a:t>train</a:t>
            </a:r>
            <a:r>
              <a:rPr lang="pl-PL" sz="2400" dirty="0"/>
              <a:t> </a:t>
            </a:r>
            <a:r>
              <a:rPr lang="pl-PL" sz="2400" dirty="0" err="1"/>
              <a:t>two</a:t>
            </a:r>
            <a:r>
              <a:rPr lang="pl-PL" sz="2400" dirty="0"/>
              <a:t> </a:t>
            </a:r>
            <a:r>
              <a:rPr lang="pl-PL" sz="2400" dirty="0" err="1"/>
              <a:t>types</a:t>
            </a:r>
            <a:r>
              <a:rPr lang="pl-PL" sz="2400" dirty="0"/>
              <a:t> of </a:t>
            </a:r>
            <a:r>
              <a:rPr lang="pl-PL" sz="2400" dirty="0" err="1"/>
              <a:t>competence</a:t>
            </a:r>
            <a:r>
              <a:rPr lang="pl-PL" sz="2400" dirty="0"/>
              <a:t> to </a:t>
            </a:r>
            <a:r>
              <a:rPr lang="pl-PL" sz="2400" dirty="0" err="1"/>
              <a:t>achieve</a:t>
            </a:r>
            <a:r>
              <a:rPr lang="pl-PL" sz="2400" dirty="0"/>
              <a:t> </a:t>
            </a:r>
            <a:r>
              <a:rPr lang="pl-PL" sz="2400" dirty="0" err="1"/>
              <a:t>the</a:t>
            </a:r>
            <a:r>
              <a:rPr lang="pl-PL" sz="2400" dirty="0"/>
              <a:t> </a:t>
            </a:r>
            <a:r>
              <a:rPr lang="pl-PL" sz="2400" dirty="0" err="1"/>
              <a:t>goal</a:t>
            </a:r>
            <a:r>
              <a:rPr lang="pl-PL" sz="2400" dirty="0"/>
              <a:t>.</a:t>
            </a:r>
          </a:p>
          <a:p>
            <a:pPr>
              <a:buNone/>
            </a:pPr>
            <a:endParaRPr lang="pl-PL" sz="2400" dirty="0"/>
          </a:p>
          <a:p>
            <a:pPr marL="624078" indent="-514350">
              <a:buNone/>
            </a:pPr>
            <a:r>
              <a:rPr lang="pl-PL" sz="2400" dirty="0"/>
              <a:t>1. Technical </a:t>
            </a:r>
            <a:r>
              <a:rPr lang="pl-PL" sz="2400" dirty="0" err="1"/>
              <a:t>skills</a:t>
            </a:r>
            <a:endParaRPr lang="pl-PL" sz="2400" dirty="0"/>
          </a:p>
          <a:p>
            <a:pPr marL="624078" indent="-514350"/>
            <a:r>
              <a:rPr lang="pl-PL" sz="2400" dirty="0"/>
              <a:t>MS Word</a:t>
            </a:r>
          </a:p>
          <a:p>
            <a:pPr marL="624078" indent="-514350"/>
            <a:r>
              <a:rPr lang="pl-PL" sz="2400" dirty="0"/>
              <a:t>MS Power Point</a:t>
            </a:r>
          </a:p>
          <a:p>
            <a:pPr marL="624078" indent="-514350"/>
            <a:r>
              <a:rPr lang="pl-PL" sz="2400" dirty="0"/>
              <a:t>Web- </a:t>
            </a:r>
            <a:r>
              <a:rPr lang="pl-PL" sz="2400" dirty="0" err="1"/>
              <a:t>based</a:t>
            </a:r>
            <a:r>
              <a:rPr lang="pl-PL" sz="2400" dirty="0"/>
              <a:t> </a:t>
            </a:r>
            <a:r>
              <a:rPr lang="pl-PL" sz="2400" dirty="0" err="1"/>
              <a:t>programs</a:t>
            </a:r>
            <a:endParaRPr lang="pl-PL" sz="2400" dirty="0"/>
          </a:p>
          <a:p>
            <a:pPr marL="624078" indent="-51435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goals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2. Soft </a:t>
            </a:r>
            <a:r>
              <a:rPr lang="pl-PL" dirty="0" err="1"/>
              <a:t>skills</a:t>
            </a:r>
            <a:endParaRPr lang="pl-PL" dirty="0"/>
          </a:p>
          <a:p>
            <a:r>
              <a:rPr lang="pl-PL" dirty="0" err="1"/>
              <a:t>Conference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endParaRPr lang="pl-PL" dirty="0"/>
          </a:p>
          <a:p>
            <a:r>
              <a:rPr lang="pl-PL" dirty="0" err="1"/>
              <a:t>Elevator</a:t>
            </a:r>
            <a:r>
              <a:rPr lang="pl-PL" dirty="0"/>
              <a:t> speech, pecha </a:t>
            </a:r>
            <a:r>
              <a:rPr lang="pl-PL" dirty="0" err="1"/>
              <a:t>kucha</a:t>
            </a:r>
            <a:r>
              <a:rPr lang="pl-PL" dirty="0"/>
              <a:t> </a:t>
            </a:r>
            <a:r>
              <a:rPr lang="pl-PL" dirty="0" err="1"/>
              <a:t>method</a:t>
            </a:r>
            <a:endParaRPr lang="pl-PL" dirty="0"/>
          </a:p>
          <a:p>
            <a:r>
              <a:rPr lang="pl-PL" dirty="0" err="1"/>
              <a:t>Struggle</a:t>
            </a:r>
            <a:r>
              <a:rPr lang="pl-PL" dirty="0"/>
              <a:t> </a:t>
            </a:r>
            <a:r>
              <a:rPr lang="pl-PL" dirty="0" err="1"/>
              <a:t>with</a:t>
            </a:r>
            <a:r>
              <a:rPr lang="pl-PL" dirty="0"/>
              <a:t> </a:t>
            </a:r>
            <a:r>
              <a:rPr lang="pl-PL" dirty="0" err="1"/>
              <a:t>stage</a:t>
            </a:r>
            <a:r>
              <a:rPr lang="pl-PL" dirty="0"/>
              <a:t> </a:t>
            </a:r>
            <a:r>
              <a:rPr lang="pl-PL" dirty="0" err="1"/>
              <a:t>stress</a:t>
            </a:r>
            <a:endParaRPr lang="pl-PL" dirty="0"/>
          </a:p>
          <a:p>
            <a:r>
              <a:rPr lang="pl-PL" dirty="0" err="1"/>
              <a:t>How</a:t>
            </a:r>
            <a:r>
              <a:rPr lang="pl-PL" dirty="0"/>
              <a:t> make </a:t>
            </a:r>
            <a:r>
              <a:rPr lang="pl-PL" dirty="0" err="1"/>
              <a:t>yours</a:t>
            </a:r>
            <a:r>
              <a:rPr lang="pl-PL" dirty="0"/>
              <a:t> </a:t>
            </a:r>
            <a:r>
              <a:rPr lang="pl-PL" dirty="0" err="1"/>
              <a:t>presentation</a:t>
            </a:r>
            <a:r>
              <a:rPr lang="pl-PL" dirty="0"/>
              <a:t> „</a:t>
            </a:r>
            <a:r>
              <a:rPr lang="pl-PL" dirty="0" err="1"/>
              <a:t>catchy</a:t>
            </a:r>
            <a:r>
              <a:rPr lang="pl-PL" dirty="0"/>
              <a:t>”</a:t>
            </a:r>
          </a:p>
          <a:p>
            <a:endParaRPr lang="pl-PL" dirty="0"/>
          </a:p>
          <a:p>
            <a:pPr>
              <a:buNone/>
            </a:pPr>
            <a:r>
              <a:rPr lang="pl-PL" dirty="0">
                <a:solidFill>
                  <a:schemeClr val="accent4"/>
                </a:solidFill>
              </a:rPr>
              <a:t>O</a:t>
            </a:r>
            <a:r>
              <a:rPr lang="en-US" dirty="0" err="1">
                <a:solidFill>
                  <a:schemeClr val="accent4"/>
                </a:solidFill>
              </a:rPr>
              <a:t>nce</a:t>
            </a:r>
            <a:r>
              <a:rPr lang="en-US" dirty="0">
                <a:solidFill>
                  <a:schemeClr val="accent4"/>
                </a:solidFill>
              </a:rPr>
              <a:t> you are a manager, you will have to present something, sell </a:t>
            </a:r>
            <a:r>
              <a:rPr lang="pl-PL" dirty="0" err="1">
                <a:solidFill>
                  <a:schemeClr val="accent4"/>
                </a:solidFill>
              </a:rPr>
              <a:t>something</a:t>
            </a:r>
            <a:r>
              <a:rPr lang="en-US" dirty="0">
                <a:solidFill>
                  <a:schemeClr val="accent4"/>
                </a:solidFill>
              </a:rPr>
              <a:t>, convince others </a:t>
            </a:r>
            <a:r>
              <a:rPr lang="pl-PL" dirty="0">
                <a:solidFill>
                  <a:schemeClr val="accent4"/>
                </a:solidFill>
              </a:rPr>
              <a:t>to</a:t>
            </a:r>
            <a:r>
              <a:rPr lang="en-US" dirty="0">
                <a:solidFill>
                  <a:schemeClr val="accent4"/>
                </a:solidFill>
              </a:rPr>
              <a:t> your idea or get an investor</a:t>
            </a:r>
            <a:r>
              <a:rPr lang="pl-PL" dirty="0">
                <a:solidFill>
                  <a:schemeClr val="accent4"/>
                </a:solidFill>
              </a:rPr>
              <a:t> </a:t>
            </a:r>
            <a:r>
              <a:rPr lang="pl-PL" dirty="0">
                <a:solidFill>
                  <a:schemeClr val="accent4"/>
                </a:solidFill>
                <a:sym typeface="Wingdings" pitchFamily="2" charset="2"/>
              </a:rPr>
              <a:t> </a:t>
            </a:r>
            <a:endParaRPr lang="pl-PL" dirty="0">
              <a:solidFill>
                <a:schemeClr val="accent4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future</a:t>
            </a:r>
            <a:r>
              <a:rPr lang="pl-PL" dirty="0"/>
              <a:t> manager .. </a:t>
            </a:r>
          </a:p>
        </p:txBody>
      </p:sp>
      <p:pic>
        <p:nvPicPr>
          <p:cNvPr id="4" name="Picture 2" descr="Znalezione obrazy dla zapytania sometimes the presentation is more important than the cont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32656"/>
            <a:ext cx="2360983" cy="1792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err="1">
                <a:sym typeface="Wingdings" pitchFamily="2" charset="2"/>
              </a:rPr>
              <a:t>Presentation</a:t>
            </a:r>
            <a:r>
              <a:rPr lang="pl-PL" dirty="0">
                <a:sym typeface="Wingdings" pitchFamily="2" charset="2"/>
              </a:rPr>
              <a:t>:</a:t>
            </a:r>
          </a:p>
          <a:p>
            <a:r>
              <a:rPr lang="pl-PL" dirty="0" err="1">
                <a:sym typeface="Wingdings" pitchFamily="2" charset="2"/>
              </a:rPr>
              <a:t>Colors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 err="1">
                <a:sym typeface="Wingdings" pitchFamily="2" charset="2"/>
              </a:rPr>
              <a:t>in</a:t>
            </a:r>
            <a:r>
              <a:rPr lang="pl-PL" dirty="0">
                <a:sym typeface="Wingdings" pitchFamily="2" charset="2"/>
              </a:rPr>
              <a:t> </a:t>
            </a:r>
            <a:r>
              <a:rPr lang="pl-PL" dirty="0" err="1">
                <a:sym typeface="Wingdings" pitchFamily="2" charset="2"/>
              </a:rPr>
              <a:t>presentations</a:t>
            </a:r>
            <a:r>
              <a:rPr lang="pl-PL" dirty="0">
                <a:sym typeface="Wingdings" pitchFamily="2" charset="2"/>
              </a:rPr>
              <a:t>,</a:t>
            </a:r>
          </a:p>
          <a:p>
            <a:r>
              <a:rPr lang="pl-PL" dirty="0" err="1">
                <a:sym typeface="Wingdings" pitchFamily="2" charset="2"/>
              </a:rPr>
              <a:t>Size</a:t>
            </a:r>
            <a:r>
              <a:rPr lang="pl-PL" dirty="0">
                <a:sym typeface="Wingdings" pitchFamily="2" charset="2"/>
              </a:rPr>
              <a:t> of </a:t>
            </a:r>
            <a:r>
              <a:rPr lang="pl-PL" dirty="0" err="1">
                <a:sym typeface="Wingdings" pitchFamily="2" charset="2"/>
              </a:rPr>
              <a:t>letters</a:t>
            </a:r>
            <a:endParaRPr lang="pl-PL" dirty="0">
              <a:sym typeface="Wingdings" pitchFamily="2" charset="2"/>
            </a:endParaRPr>
          </a:p>
          <a:p>
            <a:r>
              <a:rPr lang="pl-PL" dirty="0" err="1">
                <a:sym typeface="Wingdings" pitchFamily="2" charset="2"/>
              </a:rPr>
              <a:t>Visualizations</a:t>
            </a:r>
            <a:r>
              <a:rPr lang="pl-PL" dirty="0">
                <a:sym typeface="Wingdings" pitchFamily="2" charset="2"/>
              </a:rPr>
              <a:t> etc…</a:t>
            </a:r>
          </a:p>
          <a:p>
            <a:r>
              <a:rPr lang="pl-PL" dirty="0" err="1">
                <a:sym typeface="Wingdings" pitchFamily="2" charset="2"/>
              </a:rPr>
              <a:t>Something</a:t>
            </a:r>
            <a:r>
              <a:rPr lang="pl-PL" dirty="0">
                <a:sym typeface="Wingdings" pitchFamily="2" charset="2"/>
              </a:rPr>
              <a:t> „</a:t>
            </a:r>
            <a:r>
              <a:rPr lang="pl-PL" dirty="0" err="1">
                <a:sym typeface="Wingdings" pitchFamily="2" charset="2"/>
              </a:rPr>
              <a:t>catchy</a:t>
            </a:r>
            <a:r>
              <a:rPr lang="pl-PL" dirty="0">
                <a:sym typeface="Wingdings" pitchFamily="2" charset="2"/>
              </a:rPr>
              <a:t>”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Speaker:</a:t>
            </a:r>
          </a:p>
          <a:p>
            <a:r>
              <a:rPr lang="pl-PL" dirty="0">
                <a:sym typeface="Wingdings" pitchFamily="2" charset="2"/>
              </a:rPr>
              <a:t>Body </a:t>
            </a:r>
            <a:r>
              <a:rPr lang="pl-PL" dirty="0" err="1">
                <a:sym typeface="Wingdings" pitchFamily="2" charset="2"/>
              </a:rPr>
              <a:t>language</a:t>
            </a:r>
            <a:r>
              <a:rPr lang="pl-PL" dirty="0">
                <a:sym typeface="Wingdings" pitchFamily="2" charset="2"/>
              </a:rPr>
              <a:t>,</a:t>
            </a:r>
          </a:p>
          <a:p>
            <a:r>
              <a:rPr lang="pl-PL" dirty="0" err="1">
                <a:sym typeface="Wingdings" pitchFamily="2" charset="2"/>
              </a:rPr>
              <a:t>Voice</a:t>
            </a:r>
            <a:r>
              <a:rPr lang="pl-PL" dirty="0">
                <a:sym typeface="Wingdings" pitchFamily="2" charset="2"/>
              </a:rPr>
              <a:t>,</a:t>
            </a:r>
          </a:p>
          <a:p>
            <a:r>
              <a:rPr lang="pl-PL" dirty="0" err="1">
                <a:sym typeface="Wingdings" pitchFamily="2" charset="2"/>
              </a:rPr>
              <a:t>Color</a:t>
            </a:r>
            <a:r>
              <a:rPr lang="pl-PL" dirty="0">
                <a:sym typeface="Wingdings" pitchFamily="2" charset="2"/>
              </a:rPr>
              <a:t> of </a:t>
            </a:r>
            <a:r>
              <a:rPr lang="pl-PL" dirty="0" err="1">
                <a:sym typeface="Wingdings" pitchFamily="2" charset="2"/>
              </a:rPr>
              <a:t>clothes</a:t>
            </a:r>
            <a:r>
              <a:rPr lang="pl-PL" dirty="0">
                <a:sym typeface="Wingdings" pitchFamily="2" charset="2"/>
              </a:rPr>
              <a:t> etc… </a:t>
            </a:r>
          </a:p>
          <a:p>
            <a:endParaRPr lang="pl-PL" dirty="0">
              <a:sym typeface="Wingdings" pitchFamily="2" charset="2"/>
            </a:endParaRPr>
          </a:p>
          <a:p>
            <a:endParaRPr lang="pl-PL" dirty="0">
              <a:sym typeface="Wingdings" pitchFamily="2" charset="2"/>
            </a:endParaRPr>
          </a:p>
          <a:p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dirty="0"/>
              <a:t>S</a:t>
            </a:r>
            <a:r>
              <a:rPr lang="en-US" sz="2800" dirty="0" err="1"/>
              <a:t>ometimes</a:t>
            </a:r>
            <a:r>
              <a:rPr lang="en-US" sz="2800" dirty="0"/>
              <a:t> the presentation</a:t>
            </a:r>
            <a:r>
              <a:rPr lang="pl-PL" sz="2800" dirty="0"/>
              <a:t> </a:t>
            </a:r>
            <a:r>
              <a:rPr lang="pl-PL" sz="2800" dirty="0" err="1"/>
              <a:t>method</a:t>
            </a:r>
            <a:r>
              <a:rPr lang="en-US" sz="2800" dirty="0"/>
              <a:t> is more important than the content</a:t>
            </a:r>
            <a:r>
              <a:rPr lang="pl-PL" sz="2800" dirty="0"/>
              <a:t> </a:t>
            </a:r>
            <a:r>
              <a:rPr lang="pl-PL" sz="2800" dirty="0">
                <a:sym typeface="Wingdings" pitchFamily="2" charset="2"/>
              </a:rPr>
              <a:t></a:t>
            </a:r>
            <a:r>
              <a:rPr lang="pl-PL" sz="2000" dirty="0">
                <a:sym typeface="Wingdings" pitchFamily="2" charset="2"/>
              </a:rPr>
              <a:t/>
            </a:r>
            <a:br>
              <a:rPr lang="pl-PL" sz="2000" dirty="0">
                <a:sym typeface="Wingdings" pitchFamily="2" charset="2"/>
              </a:rPr>
            </a:br>
            <a:endParaRPr lang="pl-PL" sz="2000" dirty="0"/>
          </a:p>
        </p:txBody>
      </p:sp>
      <p:pic>
        <p:nvPicPr>
          <p:cNvPr id="32772" name="Picture 4" descr="Znalezione obrazy dla zapytania sometimes the presentation is more important than the cont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060848"/>
            <a:ext cx="2123035" cy="1650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1FE4FA97-9548-4C75-8C83-24CE6ECE9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/>
              <a:t>55% -  </a:t>
            </a:r>
            <a:r>
              <a:rPr lang="en-US" dirty="0"/>
              <a:t>nonverbal communication</a:t>
            </a: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38% - </a:t>
            </a:r>
            <a:r>
              <a:rPr lang="pl-PL" dirty="0" err="1"/>
              <a:t>voice</a:t>
            </a:r>
            <a:r>
              <a:rPr lang="pl-PL" dirty="0"/>
              <a:t> </a:t>
            </a:r>
            <a:r>
              <a:rPr lang="pl-PL" dirty="0" err="1"/>
              <a:t>sound</a:t>
            </a: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7% - </a:t>
            </a:r>
            <a:r>
              <a:rPr lang="pl-PL" dirty="0" err="1"/>
              <a:t>content</a:t>
            </a:r>
            <a:r>
              <a:rPr lang="pl-PL" dirty="0"/>
              <a:t>…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xmlns="" id="{40C3C432-9961-4C43-83A8-588AA416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Albert </a:t>
            </a:r>
            <a:r>
              <a:rPr lang="pl-PL" dirty="0" err="1"/>
              <a:t>Mehrabian</a:t>
            </a:r>
            <a:r>
              <a:rPr lang="pl-PL" dirty="0"/>
              <a:t> </a:t>
            </a:r>
            <a:r>
              <a:rPr lang="pl-PL" dirty="0" err="1"/>
              <a:t>says</a:t>
            </a:r>
            <a:r>
              <a:rPr lang="pl-PL" dirty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09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679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-apple-system</vt:lpstr>
      <vt:lpstr>Arial</vt:lpstr>
      <vt:lpstr>Calibri</vt:lpstr>
      <vt:lpstr>Cambria</vt:lpstr>
      <vt:lpstr>Lucida Sans Unicode</vt:lpstr>
      <vt:lpstr>Times New Roman</vt:lpstr>
      <vt:lpstr>Verdana</vt:lpstr>
      <vt:lpstr>Wingdings</vt:lpstr>
      <vt:lpstr>Wingdings 2</vt:lpstr>
      <vt:lpstr>Wingdings 3</vt:lpstr>
      <vt:lpstr>Hol</vt:lpstr>
      <vt:lpstr>Introduction to the course Presentation Technologies</vt:lpstr>
      <vt:lpstr>About me</vt:lpstr>
      <vt:lpstr>Learning materials </vt:lpstr>
      <vt:lpstr>Behaviour rules in laboratory classes</vt:lpstr>
      <vt:lpstr>Attendance</vt:lpstr>
      <vt:lpstr>Our goals</vt:lpstr>
      <vt:lpstr>Like future manager .. </vt:lpstr>
      <vt:lpstr>Sometimes the presentation method is more important than the content  </vt:lpstr>
      <vt:lpstr>Albert Mehrabian says..</vt:lpstr>
      <vt:lpstr>PowerPoint Presentation</vt:lpstr>
      <vt:lpstr>PowerPoint Presentation</vt:lpstr>
      <vt:lpstr>Requirements:</vt:lpstr>
      <vt:lpstr>Our Lessons</vt:lpstr>
      <vt:lpstr>Schedule - 1 lesson – 21.11.2019 </vt:lpstr>
      <vt:lpstr>Schedule – 2 lesson - 25.11.2019 </vt:lpstr>
      <vt:lpstr>Pecha kucha - japanese method</vt:lpstr>
      <vt:lpstr>Schedule – 3 lesson – 27.11.2019</vt:lpstr>
      <vt:lpstr>Schedule – 4 lesson – 28.11.2019</vt:lpstr>
      <vt:lpstr>Schedule – 5 lesson – 29.11.2019</vt:lpstr>
      <vt:lpstr>Schedule- 6 lesson – 2.12.2019</vt:lpstr>
      <vt:lpstr>What is your experience?  What are your expectations?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course Multimedia Business Presentation</dc:title>
  <dc:creator>ZiE</dc:creator>
  <cp:lastModifiedBy>ENG214 31</cp:lastModifiedBy>
  <cp:revision>29</cp:revision>
  <dcterms:created xsi:type="dcterms:W3CDTF">2019-10-03T14:28:03Z</dcterms:created>
  <dcterms:modified xsi:type="dcterms:W3CDTF">2019-11-21T09:49:54Z</dcterms:modified>
</cp:coreProperties>
</file>