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2" r:id="rId7"/>
    <p:sldId id="263" r:id="rId8"/>
    <p:sldId id="264" r:id="rId9"/>
    <p:sldId id="266" r:id="rId10"/>
    <p:sldId id="267" r:id="rId11"/>
    <p:sldId id="275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77" autoAdjust="0"/>
    <p:restoredTop sz="91987" autoAdjust="0"/>
  </p:normalViewPr>
  <p:slideViewPr>
    <p:cSldViewPr>
      <p:cViewPr>
        <p:scale>
          <a:sx n="80" d="100"/>
          <a:sy n="80" d="100"/>
        </p:scale>
        <p:origin x="-187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E4EA2-B706-4738-8B62-00A811E253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0D0DD-1881-4087-8881-A1EEC33629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0CE0-E9B6-4CE7-A075-B5B12C445D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EE95-F702-461B-BECD-A1C1D38BDE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88B03-0883-4F09-A898-5A0F69E63F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294C7-A06A-44C9-B6D2-6844EC091F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F4DED-C4C8-4ACF-B7B6-6EB79D10A1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845E-090A-4EEC-BCC6-6FFD856EE3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FF64-BD1C-49D2-8213-0AE438B417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54BAB-EA7A-4C11-89ED-335D0AB94D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F8F5-5C71-4A12-A019-814B369BD9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FD819-90EA-4E3A-AD99-17A8CF7B9A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1BE2-B598-4434-98B5-0A4EECE187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783895-C76B-4837-B0B7-57DA6A333C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ventors.about.com/library/inventors/blnewton.htm" TargetMode="External"/><Relationship Id="rId2" Type="http://schemas.openxmlformats.org/officeDocument/2006/relationships/hyperlink" Target="http://inventors.about.com/library/inventors/blda-vinci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4103688" cy="695325"/>
          </a:xfrm>
        </p:spPr>
        <p:txBody>
          <a:bodyPr/>
          <a:lstStyle/>
          <a:p>
            <a:pPr eaLnBrk="1" hangingPunct="1"/>
            <a:r>
              <a:rPr lang="pl-PL" smtClean="0"/>
              <a:t>Your Name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3048000"/>
            <a:ext cx="9144000" cy="762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4400" b="1">
                <a:solidFill>
                  <a:schemeClr val="bg1"/>
                </a:solidFill>
              </a:rPr>
              <a:t>The History of Cars</a:t>
            </a:r>
          </a:p>
        </p:txBody>
      </p:sp>
      <p:pic>
        <p:nvPicPr>
          <p:cNvPr id="2052" name="Picture 5" descr="oldc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05263"/>
            <a:ext cx="3451225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8913"/>
            <a:ext cx="39973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14375"/>
            <a:ext cx="8229600" cy="4525963"/>
          </a:xfrm>
        </p:spPr>
        <p:txBody>
          <a:bodyPr/>
          <a:lstStyle/>
          <a:p>
            <a:pPr eaLnBrk="1" hangingPunct="1"/>
            <a:r>
              <a:rPr lang="pl-PL" smtClean="0"/>
              <a:t>Mercedes is still the leader in selling luxury cars.</a:t>
            </a:r>
          </a:p>
          <a:p>
            <a:pPr eaLnBrk="1" hangingPunct="1"/>
            <a:endParaRPr lang="en-US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Cars not for all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3429000"/>
            <a:ext cx="25765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572000"/>
            <a:ext cx="28987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450056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1285875"/>
            <a:ext cx="270986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000375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/>
              <a:t>The End</a:t>
            </a:r>
            <a:endParaRPr lang="en-US" b="1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1071563"/>
            <a:ext cx="9144000" cy="5794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Thank you for attention</a:t>
            </a:r>
            <a:endParaRPr lang="en-US" sz="3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2447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smtClean="0"/>
              <a:t>The automobile as we know it was not invented in a single day by a single inventor. The history of the automobile reflects an evolution that took place worldwide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b="1" smtClean="0"/>
              <a:t>Starting with the first theoretical plans for a motor vehicle that had been drawn up by both </a:t>
            </a:r>
            <a:r>
              <a:rPr lang="en-US" sz="1800" b="1" smtClean="0">
                <a:hlinkClick r:id="rId2"/>
              </a:rPr>
              <a:t>Leonardo da Vinci</a:t>
            </a:r>
            <a:r>
              <a:rPr lang="en-US" sz="1800" b="1" smtClean="0"/>
              <a:t> and </a:t>
            </a:r>
            <a:r>
              <a:rPr lang="en-US" sz="1800" b="1" smtClean="0">
                <a:hlinkClick r:id="rId3"/>
              </a:rPr>
              <a:t>Isaac Newton</a:t>
            </a:r>
            <a:r>
              <a:rPr lang="en-US" sz="1800" b="1" smtClean="0"/>
              <a:t>.</a:t>
            </a:r>
            <a:r>
              <a:rPr lang="pl-PL" sz="2800" smtClean="0"/>
              <a:t> </a:t>
            </a:r>
            <a:endParaRPr lang="pl-PL" sz="2000" b="1" smtClean="0"/>
          </a:p>
          <a:p>
            <a:pPr eaLnBrk="1" hangingPunct="1">
              <a:lnSpc>
                <a:spcPct val="80000"/>
              </a:lnSpc>
            </a:pPr>
            <a:endParaRPr lang="pl-PL" sz="20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pl-PL" sz="2800" smtClean="0"/>
              <a:t>Draw arrows!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First cars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68763"/>
            <a:ext cx="2808288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2238" y="4049713"/>
            <a:ext cx="26717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43375"/>
            <a:ext cx="8229600" cy="1982788"/>
          </a:xfrm>
        </p:spPr>
        <p:txBody>
          <a:bodyPr/>
          <a:lstStyle/>
          <a:p>
            <a:pPr eaLnBrk="1" hangingPunct="1"/>
            <a:r>
              <a:rPr lang="en-US" sz="1800" smtClean="0"/>
              <a:t>The first vehicle to move under its own power for which there is a record was designed by Nicholas Joseph Cugnot and constructed by M. Brezin in 1769. A replica of this vehicle is on display at the </a:t>
            </a:r>
            <a:r>
              <a:rPr lang="en-US" sz="1800" i="1" smtClean="0"/>
              <a:t>Conservatoire des Arts et Metiers</a:t>
            </a:r>
            <a:r>
              <a:rPr lang="en-US" sz="1800" smtClean="0"/>
              <a:t>, in </a:t>
            </a:r>
            <a:r>
              <a:rPr lang="en-US" sz="2000" smtClean="0"/>
              <a:t>Paris.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First cars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928688"/>
            <a:ext cx="609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zawartości 8"/>
          <p:cNvSpPr>
            <a:spLocks noGrp="1"/>
          </p:cNvSpPr>
          <p:nvPr>
            <p:ph sz="half" idx="1"/>
          </p:nvPr>
        </p:nvSpPr>
        <p:spPr>
          <a:xfrm>
            <a:off x="214313" y="1000125"/>
            <a:ext cx="8358187" cy="1643063"/>
          </a:xfrm>
        </p:spPr>
        <p:txBody>
          <a:bodyPr/>
          <a:lstStyle/>
          <a:p>
            <a:pPr eaLnBrk="1" hangingPunct="1"/>
            <a:r>
              <a:rPr lang="pl-PL" sz="2400" smtClean="0"/>
              <a:t>Ford has become the legend of world’s motorization</a:t>
            </a:r>
          </a:p>
          <a:p>
            <a:pPr eaLnBrk="1" hangingPunct="1"/>
            <a:r>
              <a:rPr lang="pl-PL" sz="2400" smtClean="0"/>
              <a:t>Henry’s Ford factories are still the best example for business developing</a:t>
            </a:r>
          </a:p>
        </p:txBody>
      </p:sp>
      <p:sp>
        <p:nvSpPr>
          <p:cNvPr id="5123" name="Symbol zastępczy zawartości 9"/>
          <p:cNvSpPr>
            <a:spLocks noGrp="1"/>
          </p:cNvSpPr>
          <p:nvPr>
            <p:ph sz="half" idx="2"/>
          </p:nvPr>
        </p:nvSpPr>
        <p:spPr>
          <a:xfrm>
            <a:off x="4786313" y="5446713"/>
            <a:ext cx="2686050" cy="1268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	Henry’s Ford first car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First cars</a:t>
            </a:r>
          </a:p>
        </p:txBody>
      </p:sp>
      <p:pic>
        <p:nvPicPr>
          <p:cNvPr id="5125" name="Picture 5" descr="http://www.thehenryford.org/exhibits/showroom/1896/quad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71813"/>
            <a:ext cx="4800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http://vicentvercher.files.wordpress.com/2007/08/for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18573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The classic of Polish motorization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785813"/>
            <a:ext cx="338137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786188"/>
            <a:ext cx="3500437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714375"/>
            <a:ext cx="32861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3944938"/>
            <a:ext cx="400526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1857375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1800225"/>
          </a:xfrm>
        </p:spPr>
        <p:txBody>
          <a:bodyPr/>
          <a:lstStyle/>
          <a:p>
            <a:pPr eaLnBrk="1" hangingPunct="1"/>
            <a:r>
              <a:rPr lang="pl-PL" smtClean="0"/>
              <a:t>People that like adventures often buy off-road cars.</a:t>
            </a:r>
          </a:p>
          <a:p>
            <a:pPr eaLnBrk="1" hangingPunct="1"/>
            <a:r>
              <a:rPr lang="pl-PL" smtClean="0"/>
              <a:t>The most popular off-road car is still Jeep.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Off road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2708275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4941888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00100"/>
            <a:ext cx="4608513" cy="5256213"/>
          </a:xfrm>
        </p:spPr>
        <p:txBody>
          <a:bodyPr/>
          <a:lstStyle/>
          <a:p>
            <a:pPr eaLnBrk="1" hangingPunct="1"/>
            <a:r>
              <a:rPr lang="en-US" sz="2400" smtClean="0"/>
              <a:t>When you have lot of money and want to have something more than off-road car, you should buy brand new SUV</a:t>
            </a:r>
            <a:r>
              <a:rPr lang="pl-PL" sz="2400" smtClean="0"/>
              <a:t>.</a:t>
            </a:r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400" smtClean="0"/>
              <a:t>SUV are usually luxury cars. They are something between off-road car and limousine.</a:t>
            </a:r>
            <a:endParaRPr lang="pl-PL" sz="2400" smtClean="0"/>
          </a:p>
          <a:p>
            <a:pPr eaLnBrk="1" hangingPunct="1"/>
            <a:endParaRPr lang="pl-PL" sz="2400" smtClean="0"/>
          </a:p>
          <a:p>
            <a:pPr eaLnBrk="1" hangingPunct="1"/>
            <a:r>
              <a:rPr lang="pl-PL" sz="2400" smtClean="0"/>
              <a:t>From mondey to friday driving to the job and off-road on weekend. </a:t>
            </a:r>
            <a:r>
              <a:rPr lang="pl-PL" smtClean="0"/>
              <a:t> 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What is SUV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605213"/>
            <a:ext cx="37433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550" y="714375"/>
            <a:ext cx="3917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785813"/>
            <a:ext cx="8229600" cy="4525962"/>
          </a:xfrm>
        </p:spPr>
        <p:txBody>
          <a:bodyPr/>
          <a:lstStyle/>
          <a:p>
            <a:pPr eaLnBrk="1" hangingPunct="1"/>
            <a:r>
              <a:rPr lang="pl-PL" smtClean="0"/>
              <a:t>In Germany F.Porsche constructed the first Volkswagen (the car for people)</a:t>
            </a:r>
          </a:p>
          <a:p>
            <a:pPr eaLnBrk="1" hangingPunct="1"/>
            <a:r>
              <a:rPr lang="pl-PL" smtClean="0"/>
              <a:t>Today his car looks much better and costs too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Cars for all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7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71875"/>
            <a:ext cx="3756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85813"/>
            <a:ext cx="8229600" cy="4525962"/>
          </a:xfrm>
        </p:spPr>
        <p:txBody>
          <a:bodyPr/>
          <a:lstStyle/>
          <a:p>
            <a:pPr eaLnBrk="1" hangingPunct="1"/>
            <a:r>
              <a:rPr lang="pl-PL" smtClean="0"/>
              <a:t>When society was enriching, wants more luxury and comfortable cars.</a:t>
            </a:r>
          </a:p>
          <a:p>
            <a:pPr eaLnBrk="1" hangingPunct="1"/>
            <a:r>
              <a:rPr lang="pl-PL" smtClean="0"/>
              <a:t>Maybach costs about 300 000 $ and is more luxury than people’s flat.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b="1">
                <a:solidFill>
                  <a:schemeClr val="bg1"/>
                </a:solidFill>
              </a:rPr>
              <a:t>Cars not for all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75"/>
            <a:ext cx="3810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5"/>
            <a:ext cx="412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292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Projekt domyślny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Artur</dc:creator>
  <cp:lastModifiedBy>Pawel</cp:lastModifiedBy>
  <cp:revision>31</cp:revision>
  <dcterms:created xsi:type="dcterms:W3CDTF">2008-10-13T19:38:43Z</dcterms:created>
  <dcterms:modified xsi:type="dcterms:W3CDTF">2012-10-15T17:30:37Z</dcterms:modified>
</cp:coreProperties>
</file>